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35" r:id="rId4"/>
    <p:sldId id="334" r:id="rId5"/>
    <p:sldId id="336" r:id="rId6"/>
    <p:sldId id="337" r:id="rId7"/>
    <p:sldId id="351" r:id="rId8"/>
    <p:sldId id="262" r:id="rId9"/>
    <p:sldId id="263" r:id="rId10"/>
    <p:sldId id="277" r:id="rId11"/>
    <p:sldId id="278" r:id="rId12"/>
    <p:sldId id="356" r:id="rId13"/>
    <p:sldId id="353" r:id="rId14"/>
    <p:sldId id="279" r:id="rId15"/>
    <p:sldId id="271" r:id="rId16"/>
    <p:sldId id="283" r:id="rId17"/>
    <p:sldId id="341" r:id="rId18"/>
    <p:sldId id="275" r:id="rId19"/>
    <p:sldId id="332" r:id="rId20"/>
    <p:sldId id="333" r:id="rId21"/>
    <p:sldId id="354" r:id="rId22"/>
    <p:sldId id="274" r:id="rId23"/>
    <p:sldId id="289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9"/>
    <p:restoredTop sz="91980"/>
  </p:normalViewPr>
  <p:slideViewPr>
    <p:cSldViewPr>
      <p:cViewPr varScale="1">
        <p:scale>
          <a:sx n="128" d="100"/>
          <a:sy n="128" d="100"/>
        </p:scale>
        <p:origin x="215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D6EBA-08AB-424C-885A-A2C02B3E43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A37673-F070-4557-A575-3D6EFF9B7352}">
      <dgm:prSet/>
      <dgm:spPr/>
      <dgm:t>
        <a:bodyPr/>
        <a:lstStyle/>
        <a:p>
          <a:r>
            <a:rPr lang="en-GB" dirty="0"/>
            <a:t>Dropbox</a:t>
          </a:r>
          <a:endParaRPr lang="en-US" dirty="0"/>
        </a:p>
      </dgm:t>
    </dgm:pt>
    <dgm:pt modelId="{FBB06369-BB6E-4A62-8C92-96F808830F31}" type="parTrans" cxnId="{122F1EED-4EED-4EB6-A5E4-54E85251B05B}">
      <dgm:prSet/>
      <dgm:spPr/>
      <dgm:t>
        <a:bodyPr/>
        <a:lstStyle/>
        <a:p>
          <a:endParaRPr lang="en-US"/>
        </a:p>
      </dgm:t>
    </dgm:pt>
    <dgm:pt modelId="{ED68AAF5-4787-4872-8109-915FE9F49880}" type="sibTrans" cxnId="{122F1EED-4EED-4EB6-A5E4-54E85251B05B}">
      <dgm:prSet/>
      <dgm:spPr/>
      <dgm:t>
        <a:bodyPr/>
        <a:lstStyle/>
        <a:p>
          <a:endParaRPr lang="en-US"/>
        </a:p>
      </dgm:t>
    </dgm:pt>
    <dgm:pt modelId="{B8D6513B-362B-4022-BE4E-F49C3FB7451B}">
      <dgm:prSet/>
      <dgm:spPr/>
      <dgm:t>
        <a:bodyPr/>
        <a:lstStyle/>
        <a:p>
          <a:r>
            <a:rPr lang="en-GB" dirty="0"/>
            <a:t>Quora</a:t>
          </a:r>
          <a:endParaRPr lang="en-US" dirty="0"/>
        </a:p>
      </dgm:t>
    </dgm:pt>
    <dgm:pt modelId="{D19F6375-63E3-4A3D-BBAC-B2084EDAA2F4}" type="parTrans" cxnId="{5359F3C3-8E7A-41FF-B03E-42D0396EE994}">
      <dgm:prSet/>
      <dgm:spPr/>
      <dgm:t>
        <a:bodyPr/>
        <a:lstStyle/>
        <a:p>
          <a:endParaRPr lang="en-US"/>
        </a:p>
      </dgm:t>
    </dgm:pt>
    <dgm:pt modelId="{B0C19D57-D531-44D2-85AB-A035AC2240B1}" type="sibTrans" cxnId="{5359F3C3-8E7A-41FF-B03E-42D0396EE994}">
      <dgm:prSet/>
      <dgm:spPr/>
      <dgm:t>
        <a:bodyPr/>
        <a:lstStyle/>
        <a:p>
          <a:endParaRPr lang="en-US"/>
        </a:p>
      </dgm:t>
    </dgm:pt>
    <dgm:pt modelId="{55CC5523-2AC5-4068-AAE8-D3623B5017CF}">
      <dgm:prSet/>
      <dgm:spPr/>
      <dgm:t>
        <a:bodyPr/>
        <a:lstStyle/>
        <a:p>
          <a:r>
            <a:rPr lang="en-GB" dirty="0" err="1"/>
            <a:t>SalesForce</a:t>
          </a:r>
          <a:endParaRPr lang="en-US" dirty="0"/>
        </a:p>
      </dgm:t>
    </dgm:pt>
    <dgm:pt modelId="{3B4157F5-35BC-4C0E-8636-2B8A8305E913}" type="parTrans" cxnId="{DB9F2EFE-C211-468A-AA87-2CA33309D058}">
      <dgm:prSet/>
      <dgm:spPr/>
      <dgm:t>
        <a:bodyPr/>
        <a:lstStyle/>
        <a:p>
          <a:endParaRPr lang="en-US"/>
        </a:p>
      </dgm:t>
    </dgm:pt>
    <dgm:pt modelId="{3D9AEB8B-4C56-4BEE-8750-55589F81D249}" type="sibTrans" cxnId="{DB9F2EFE-C211-468A-AA87-2CA33309D058}">
      <dgm:prSet/>
      <dgm:spPr/>
      <dgm:t>
        <a:bodyPr/>
        <a:lstStyle/>
        <a:p>
          <a:endParaRPr lang="en-US"/>
        </a:p>
      </dgm:t>
    </dgm:pt>
    <dgm:pt modelId="{16FE3BC8-DBE9-4703-80E6-055406BA6451}">
      <dgm:prSet/>
      <dgm:spPr/>
      <dgm:t>
        <a:bodyPr/>
        <a:lstStyle/>
        <a:p>
          <a:r>
            <a:rPr lang="en-GB" dirty="0"/>
            <a:t>NASA</a:t>
          </a:r>
          <a:endParaRPr lang="en-US" dirty="0"/>
        </a:p>
      </dgm:t>
    </dgm:pt>
    <dgm:pt modelId="{CD4FA8ED-8224-4781-9B7C-C28664A15B14}" type="parTrans" cxnId="{1F212A6A-32B2-4A39-B672-76E75FA1B6A0}">
      <dgm:prSet/>
      <dgm:spPr/>
      <dgm:t>
        <a:bodyPr/>
        <a:lstStyle/>
        <a:p>
          <a:endParaRPr lang="en-US"/>
        </a:p>
      </dgm:t>
    </dgm:pt>
    <dgm:pt modelId="{847CC087-AF1F-4BC6-A960-AC9081370706}" type="sibTrans" cxnId="{1F212A6A-32B2-4A39-B672-76E75FA1B6A0}">
      <dgm:prSet/>
      <dgm:spPr/>
      <dgm:t>
        <a:bodyPr/>
        <a:lstStyle/>
        <a:p>
          <a:endParaRPr lang="en-US"/>
        </a:p>
      </dgm:t>
    </dgm:pt>
    <dgm:pt modelId="{519C8F79-CB38-48E0-9890-FDB4D34AA339}">
      <dgm:prSet/>
      <dgm:spPr/>
      <dgm:t>
        <a:bodyPr/>
        <a:lstStyle/>
        <a:p>
          <a:r>
            <a:rPr lang="en-GB" dirty="0"/>
            <a:t>Reddit</a:t>
          </a:r>
          <a:endParaRPr lang="en-US" dirty="0"/>
        </a:p>
      </dgm:t>
    </dgm:pt>
    <dgm:pt modelId="{D547334E-ABCB-4494-AD1F-A870854A1725}" type="parTrans" cxnId="{8D7E510E-6B5A-4B64-A426-713140C94BE2}">
      <dgm:prSet/>
      <dgm:spPr/>
      <dgm:t>
        <a:bodyPr/>
        <a:lstStyle/>
        <a:p>
          <a:endParaRPr lang="en-US"/>
        </a:p>
      </dgm:t>
    </dgm:pt>
    <dgm:pt modelId="{9DF503E5-75C7-43B9-892C-F166C20AAD3A}" type="sibTrans" cxnId="{8D7E510E-6B5A-4B64-A426-713140C94BE2}">
      <dgm:prSet/>
      <dgm:spPr/>
      <dgm:t>
        <a:bodyPr/>
        <a:lstStyle/>
        <a:p>
          <a:endParaRPr lang="en-US"/>
        </a:p>
      </dgm:t>
    </dgm:pt>
    <dgm:pt modelId="{F112A44C-1F6F-4A96-8774-E6A67CD39598}">
      <dgm:prSet/>
      <dgm:spPr/>
      <dgm:t>
        <a:bodyPr/>
        <a:lstStyle/>
        <a:p>
          <a:r>
            <a:rPr lang="en-GB" dirty="0"/>
            <a:t>Instagram</a:t>
          </a:r>
          <a:endParaRPr lang="en-US" dirty="0"/>
        </a:p>
      </dgm:t>
    </dgm:pt>
    <dgm:pt modelId="{3B24090A-6C97-45C0-96F6-5DA3A5BD88EC}" type="parTrans" cxnId="{EE85FBA1-99B4-4039-84C9-0A03B759C34F}">
      <dgm:prSet/>
      <dgm:spPr/>
      <dgm:t>
        <a:bodyPr/>
        <a:lstStyle/>
        <a:p>
          <a:endParaRPr lang="en-US"/>
        </a:p>
      </dgm:t>
    </dgm:pt>
    <dgm:pt modelId="{675A3F7F-184F-4BCA-B3A7-4746EE623732}" type="sibTrans" cxnId="{EE85FBA1-99B4-4039-84C9-0A03B759C34F}">
      <dgm:prSet/>
      <dgm:spPr/>
      <dgm:t>
        <a:bodyPr/>
        <a:lstStyle/>
        <a:p>
          <a:endParaRPr lang="en-US"/>
        </a:p>
      </dgm:t>
    </dgm:pt>
    <dgm:pt modelId="{71816604-1322-45B7-B2CA-29DF49849C51}">
      <dgm:prSet/>
      <dgm:spPr/>
      <dgm:t>
        <a:bodyPr/>
        <a:lstStyle/>
        <a:p>
          <a:r>
            <a:rPr lang="en-GB" dirty="0"/>
            <a:t>Facebook</a:t>
          </a:r>
          <a:endParaRPr lang="en-US" dirty="0"/>
        </a:p>
      </dgm:t>
    </dgm:pt>
    <dgm:pt modelId="{BB40EDA7-F17C-4D0E-95C8-4507B2E1676E}" type="parTrans" cxnId="{EB2DF22F-86F7-44B6-A8ED-10F86C857D63}">
      <dgm:prSet/>
      <dgm:spPr/>
      <dgm:t>
        <a:bodyPr/>
        <a:lstStyle/>
        <a:p>
          <a:endParaRPr lang="en-US"/>
        </a:p>
      </dgm:t>
    </dgm:pt>
    <dgm:pt modelId="{711CCA56-0690-4E6D-805E-AA44E2FFF09D}" type="sibTrans" cxnId="{EB2DF22F-86F7-44B6-A8ED-10F86C857D63}">
      <dgm:prSet/>
      <dgm:spPr/>
      <dgm:t>
        <a:bodyPr/>
        <a:lstStyle/>
        <a:p>
          <a:endParaRPr lang="en-US"/>
        </a:p>
      </dgm:t>
    </dgm:pt>
    <dgm:pt modelId="{A2AFEA32-529A-440C-A372-2FFB229DF528}">
      <dgm:prSet/>
      <dgm:spPr/>
      <dgm:t>
        <a:bodyPr/>
        <a:lstStyle/>
        <a:p>
          <a:r>
            <a:rPr lang="en-GB" dirty="0"/>
            <a:t>Google</a:t>
          </a:r>
          <a:endParaRPr lang="en-US" dirty="0"/>
        </a:p>
      </dgm:t>
    </dgm:pt>
    <dgm:pt modelId="{080C3226-91E9-4B3C-B37A-960C7D75E29E}" type="parTrans" cxnId="{B7D23263-675D-423C-8A63-079FD71C8640}">
      <dgm:prSet/>
      <dgm:spPr/>
      <dgm:t>
        <a:bodyPr/>
        <a:lstStyle/>
        <a:p>
          <a:endParaRPr lang="en-US"/>
        </a:p>
      </dgm:t>
    </dgm:pt>
    <dgm:pt modelId="{DBA0231E-8BB0-41BA-B073-CB439B9DF21B}" type="sibTrans" cxnId="{B7D23263-675D-423C-8A63-079FD71C8640}">
      <dgm:prSet/>
      <dgm:spPr/>
      <dgm:t>
        <a:bodyPr/>
        <a:lstStyle/>
        <a:p>
          <a:endParaRPr lang="en-US"/>
        </a:p>
      </dgm:t>
    </dgm:pt>
    <dgm:pt modelId="{E534F1B7-FEF3-4963-83B8-11A9E1FCDA02}">
      <dgm:prSet/>
      <dgm:spPr/>
      <dgm:t>
        <a:bodyPr/>
        <a:lstStyle/>
        <a:p>
          <a:r>
            <a:rPr lang="en-GB" dirty="0"/>
            <a:t>Amazon</a:t>
          </a:r>
          <a:endParaRPr lang="en-US" dirty="0"/>
        </a:p>
      </dgm:t>
    </dgm:pt>
    <dgm:pt modelId="{18F0C624-ADB2-45D8-A719-926F7E7A56DD}" type="parTrans" cxnId="{E3E3CACF-638D-4B6C-B290-125FC36F6552}">
      <dgm:prSet/>
      <dgm:spPr/>
      <dgm:t>
        <a:bodyPr/>
        <a:lstStyle/>
        <a:p>
          <a:endParaRPr lang="en-US"/>
        </a:p>
      </dgm:t>
    </dgm:pt>
    <dgm:pt modelId="{0E99E7AE-31EE-4E80-B771-3F5A30733D45}" type="sibTrans" cxnId="{E3E3CACF-638D-4B6C-B290-125FC36F6552}">
      <dgm:prSet/>
      <dgm:spPr/>
      <dgm:t>
        <a:bodyPr/>
        <a:lstStyle/>
        <a:p>
          <a:endParaRPr lang="en-US"/>
        </a:p>
      </dgm:t>
    </dgm:pt>
    <dgm:pt modelId="{0E2BDF3B-003A-41EA-9909-54D3317A2F03}">
      <dgm:prSet/>
      <dgm:spPr/>
      <dgm:t>
        <a:bodyPr/>
        <a:lstStyle/>
        <a:p>
          <a:r>
            <a:rPr lang="en-GB" dirty="0"/>
            <a:t>Spotify</a:t>
          </a:r>
          <a:endParaRPr lang="en-US" dirty="0"/>
        </a:p>
      </dgm:t>
    </dgm:pt>
    <dgm:pt modelId="{5E585C1F-5EC4-419D-9545-BC81A4D5A774}" type="parTrans" cxnId="{F4A72E0C-5BFA-4A3E-AC1A-282780E0CD04}">
      <dgm:prSet/>
      <dgm:spPr/>
      <dgm:t>
        <a:bodyPr/>
        <a:lstStyle/>
        <a:p>
          <a:endParaRPr lang="en-US"/>
        </a:p>
      </dgm:t>
    </dgm:pt>
    <dgm:pt modelId="{7DAE642A-BD31-4BAC-ADE4-C6C19BE3DA99}" type="sibTrans" cxnId="{F4A72E0C-5BFA-4A3E-AC1A-282780E0CD04}">
      <dgm:prSet/>
      <dgm:spPr/>
      <dgm:t>
        <a:bodyPr/>
        <a:lstStyle/>
        <a:p>
          <a:endParaRPr lang="en-US"/>
        </a:p>
      </dgm:t>
    </dgm:pt>
    <dgm:pt modelId="{5A1648EF-046C-494A-A721-C0615A7D1736}">
      <dgm:prSet/>
      <dgm:spPr/>
      <dgm:t>
        <a:bodyPr/>
        <a:lstStyle/>
        <a:p>
          <a:r>
            <a:rPr lang="en-GB" dirty="0"/>
            <a:t>Netflix</a:t>
          </a:r>
          <a:endParaRPr lang="en-US" dirty="0"/>
        </a:p>
      </dgm:t>
    </dgm:pt>
    <dgm:pt modelId="{772DA97F-C88C-4A9B-A855-948A49AF00B1}" type="parTrans" cxnId="{C85A8081-A4E0-44D3-B0F9-17D12EDF8DED}">
      <dgm:prSet/>
      <dgm:spPr/>
      <dgm:t>
        <a:bodyPr/>
        <a:lstStyle/>
        <a:p>
          <a:endParaRPr lang="en-US"/>
        </a:p>
      </dgm:t>
    </dgm:pt>
    <dgm:pt modelId="{46DC48E4-CED3-489A-8236-114EF758269B}" type="sibTrans" cxnId="{C85A8081-A4E0-44D3-B0F9-17D12EDF8DED}">
      <dgm:prSet/>
      <dgm:spPr/>
      <dgm:t>
        <a:bodyPr/>
        <a:lstStyle/>
        <a:p>
          <a:endParaRPr lang="en-US"/>
        </a:p>
      </dgm:t>
    </dgm:pt>
    <dgm:pt modelId="{C9D80297-149A-46CD-A41B-95BFAE058DEF}">
      <dgm:prSet/>
      <dgm:spPr/>
      <dgm:t>
        <a:bodyPr/>
        <a:lstStyle/>
        <a:p>
          <a:r>
            <a:rPr lang="en-GB" dirty="0"/>
            <a:t>Uber</a:t>
          </a:r>
          <a:endParaRPr lang="en-US" dirty="0"/>
        </a:p>
      </dgm:t>
    </dgm:pt>
    <dgm:pt modelId="{102893D5-9FB3-4ABD-BC03-DE66BBCAED70}" type="parTrans" cxnId="{309FF26E-BF9C-4E49-ABD4-1E6B1B123AF6}">
      <dgm:prSet/>
      <dgm:spPr/>
      <dgm:t>
        <a:bodyPr/>
        <a:lstStyle/>
        <a:p>
          <a:endParaRPr lang="en-US"/>
        </a:p>
      </dgm:t>
    </dgm:pt>
    <dgm:pt modelId="{DA805A35-5497-4A66-B094-0A4C9FD6C8DC}" type="sibTrans" cxnId="{309FF26E-BF9C-4E49-ABD4-1E6B1B123AF6}">
      <dgm:prSet/>
      <dgm:spPr/>
      <dgm:t>
        <a:bodyPr/>
        <a:lstStyle/>
        <a:p>
          <a:endParaRPr lang="en-US"/>
        </a:p>
      </dgm:t>
    </dgm:pt>
    <dgm:pt modelId="{F833BD4D-6102-2C4D-964A-D328995FFCA7}" type="pres">
      <dgm:prSet presAssocID="{1CCD6EBA-08AB-424C-885A-A2C02B3E4302}" presName="vert0" presStyleCnt="0">
        <dgm:presLayoutVars>
          <dgm:dir/>
          <dgm:animOne val="branch"/>
          <dgm:animLvl val="lvl"/>
        </dgm:presLayoutVars>
      </dgm:prSet>
      <dgm:spPr/>
    </dgm:pt>
    <dgm:pt modelId="{29400139-723C-5249-844E-60C637846687}" type="pres">
      <dgm:prSet presAssocID="{E534F1B7-FEF3-4963-83B8-11A9E1FCDA02}" presName="thickLine" presStyleLbl="alignNode1" presStyleIdx="0" presStyleCnt="12"/>
      <dgm:spPr/>
    </dgm:pt>
    <dgm:pt modelId="{27CA2EE6-4B96-9F4A-A7BA-B8A1F25C57CD}" type="pres">
      <dgm:prSet presAssocID="{E534F1B7-FEF3-4963-83B8-11A9E1FCDA02}" presName="horz1" presStyleCnt="0"/>
      <dgm:spPr/>
    </dgm:pt>
    <dgm:pt modelId="{F0F7E9C2-7316-784B-B334-61DE9879F4EB}" type="pres">
      <dgm:prSet presAssocID="{E534F1B7-FEF3-4963-83B8-11A9E1FCDA02}" presName="tx1" presStyleLbl="revTx" presStyleIdx="0" presStyleCnt="12"/>
      <dgm:spPr/>
    </dgm:pt>
    <dgm:pt modelId="{8C2594F0-05F1-8945-93F9-E8BF2315E8E6}" type="pres">
      <dgm:prSet presAssocID="{E534F1B7-FEF3-4963-83B8-11A9E1FCDA02}" presName="vert1" presStyleCnt="0"/>
      <dgm:spPr/>
    </dgm:pt>
    <dgm:pt modelId="{9F0DD69A-C083-9749-A44D-2FC1E3451F34}" type="pres">
      <dgm:prSet presAssocID="{AFA37673-F070-4557-A575-3D6EFF9B7352}" presName="thickLine" presStyleLbl="alignNode1" presStyleIdx="1" presStyleCnt="12"/>
      <dgm:spPr/>
    </dgm:pt>
    <dgm:pt modelId="{4581E8B7-DCA4-9F44-BA61-2044C596F189}" type="pres">
      <dgm:prSet presAssocID="{AFA37673-F070-4557-A575-3D6EFF9B7352}" presName="horz1" presStyleCnt="0"/>
      <dgm:spPr/>
    </dgm:pt>
    <dgm:pt modelId="{E20B88D5-F7AD-4047-A45F-8D15D9B67942}" type="pres">
      <dgm:prSet presAssocID="{AFA37673-F070-4557-A575-3D6EFF9B7352}" presName="tx1" presStyleLbl="revTx" presStyleIdx="1" presStyleCnt="12"/>
      <dgm:spPr/>
    </dgm:pt>
    <dgm:pt modelId="{98E3A041-40AB-504F-B4A2-0761F363F59C}" type="pres">
      <dgm:prSet presAssocID="{AFA37673-F070-4557-A575-3D6EFF9B7352}" presName="vert1" presStyleCnt="0"/>
      <dgm:spPr/>
    </dgm:pt>
    <dgm:pt modelId="{A915B6D6-1BD0-D44E-8E3E-3164A0FE32D5}" type="pres">
      <dgm:prSet presAssocID="{71816604-1322-45B7-B2CA-29DF49849C51}" presName="thickLine" presStyleLbl="alignNode1" presStyleIdx="2" presStyleCnt="12"/>
      <dgm:spPr/>
    </dgm:pt>
    <dgm:pt modelId="{7D906A68-3F8D-F340-BD59-CF11BD68F12E}" type="pres">
      <dgm:prSet presAssocID="{71816604-1322-45B7-B2CA-29DF49849C51}" presName="horz1" presStyleCnt="0"/>
      <dgm:spPr/>
    </dgm:pt>
    <dgm:pt modelId="{D1E74BD2-20E9-534C-BE53-A19BACD4F0C4}" type="pres">
      <dgm:prSet presAssocID="{71816604-1322-45B7-B2CA-29DF49849C51}" presName="tx1" presStyleLbl="revTx" presStyleIdx="2" presStyleCnt="12"/>
      <dgm:spPr/>
    </dgm:pt>
    <dgm:pt modelId="{BC378048-D869-744A-91F2-B2D24DC1D3A1}" type="pres">
      <dgm:prSet presAssocID="{71816604-1322-45B7-B2CA-29DF49849C51}" presName="vert1" presStyleCnt="0"/>
      <dgm:spPr/>
    </dgm:pt>
    <dgm:pt modelId="{E6426F9D-F263-984B-AB88-937D727FD182}" type="pres">
      <dgm:prSet presAssocID="{A2AFEA32-529A-440C-A372-2FFB229DF528}" presName="thickLine" presStyleLbl="alignNode1" presStyleIdx="3" presStyleCnt="12"/>
      <dgm:spPr/>
    </dgm:pt>
    <dgm:pt modelId="{1D6E4C4D-70F3-3F4C-B371-7C5DC1A0C8C6}" type="pres">
      <dgm:prSet presAssocID="{A2AFEA32-529A-440C-A372-2FFB229DF528}" presName="horz1" presStyleCnt="0"/>
      <dgm:spPr/>
    </dgm:pt>
    <dgm:pt modelId="{2A13B4EB-E039-AE4E-81C6-DDE4713156C3}" type="pres">
      <dgm:prSet presAssocID="{A2AFEA32-529A-440C-A372-2FFB229DF528}" presName="tx1" presStyleLbl="revTx" presStyleIdx="3" presStyleCnt="12"/>
      <dgm:spPr/>
    </dgm:pt>
    <dgm:pt modelId="{D64D2ABA-2B0C-494C-9533-DB7AC21EC9E9}" type="pres">
      <dgm:prSet presAssocID="{A2AFEA32-529A-440C-A372-2FFB229DF528}" presName="vert1" presStyleCnt="0"/>
      <dgm:spPr/>
    </dgm:pt>
    <dgm:pt modelId="{A79A3820-56B3-D24F-9E1E-4F1908D438D0}" type="pres">
      <dgm:prSet presAssocID="{F112A44C-1F6F-4A96-8774-E6A67CD39598}" presName="thickLine" presStyleLbl="alignNode1" presStyleIdx="4" presStyleCnt="12"/>
      <dgm:spPr/>
    </dgm:pt>
    <dgm:pt modelId="{E864275A-489F-A54B-8BAA-4C308DAB9529}" type="pres">
      <dgm:prSet presAssocID="{F112A44C-1F6F-4A96-8774-E6A67CD39598}" presName="horz1" presStyleCnt="0"/>
      <dgm:spPr/>
    </dgm:pt>
    <dgm:pt modelId="{B30AC4AA-DF63-E440-AA3F-904C0DA76944}" type="pres">
      <dgm:prSet presAssocID="{F112A44C-1F6F-4A96-8774-E6A67CD39598}" presName="tx1" presStyleLbl="revTx" presStyleIdx="4" presStyleCnt="12"/>
      <dgm:spPr/>
    </dgm:pt>
    <dgm:pt modelId="{A5881ACA-149C-7D40-892B-EEC4FC21D0B4}" type="pres">
      <dgm:prSet presAssocID="{F112A44C-1F6F-4A96-8774-E6A67CD39598}" presName="vert1" presStyleCnt="0"/>
      <dgm:spPr/>
    </dgm:pt>
    <dgm:pt modelId="{A4340296-BB7A-5945-9A14-C106428841A9}" type="pres">
      <dgm:prSet presAssocID="{16FE3BC8-DBE9-4703-80E6-055406BA6451}" presName="thickLine" presStyleLbl="alignNode1" presStyleIdx="5" presStyleCnt="12"/>
      <dgm:spPr/>
    </dgm:pt>
    <dgm:pt modelId="{0AB0EFE7-F6C7-1144-886F-39C171D80091}" type="pres">
      <dgm:prSet presAssocID="{16FE3BC8-DBE9-4703-80E6-055406BA6451}" presName="horz1" presStyleCnt="0"/>
      <dgm:spPr/>
    </dgm:pt>
    <dgm:pt modelId="{17C776EE-D919-D349-8700-AC22C072E7D0}" type="pres">
      <dgm:prSet presAssocID="{16FE3BC8-DBE9-4703-80E6-055406BA6451}" presName="tx1" presStyleLbl="revTx" presStyleIdx="5" presStyleCnt="12"/>
      <dgm:spPr/>
    </dgm:pt>
    <dgm:pt modelId="{8E8CD9CC-E343-DE4F-8A88-8003DDAD037C}" type="pres">
      <dgm:prSet presAssocID="{16FE3BC8-DBE9-4703-80E6-055406BA6451}" presName="vert1" presStyleCnt="0"/>
      <dgm:spPr/>
    </dgm:pt>
    <dgm:pt modelId="{A873E441-16AA-6D49-A0F1-9F1E10516D4A}" type="pres">
      <dgm:prSet presAssocID="{5A1648EF-046C-494A-A721-C0615A7D1736}" presName="thickLine" presStyleLbl="alignNode1" presStyleIdx="6" presStyleCnt="12"/>
      <dgm:spPr/>
    </dgm:pt>
    <dgm:pt modelId="{027DB287-F940-004C-A801-B210D23F087E}" type="pres">
      <dgm:prSet presAssocID="{5A1648EF-046C-494A-A721-C0615A7D1736}" presName="horz1" presStyleCnt="0"/>
      <dgm:spPr/>
    </dgm:pt>
    <dgm:pt modelId="{DEC9C609-C3EC-2F43-88C2-E489933B7C83}" type="pres">
      <dgm:prSet presAssocID="{5A1648EF-046C-494A-A721-C0615A7D1736}" presName="tx1" presStyleLbl="revTx" presStyleIdx="6" presStyleCnt="12"/>
      <dgm:spPr/>
    </dgm:pt>
    <dgm:pt modelId="{A2FD56A8-2EDF-2743-94F6-390D82D1CDC3}" type="pres">
      <dgm:prSet presAssocID="{5A1648EF-046C-494A-A721-C0615A7D1736}" presName="vert1" presStyleCnt="0"/>
      <dgm:spPr/>
    </dgm:pt>
    <dgm:pt modelId="{EF946F31-7F90-0344-9E78-5EC32F9470DF}" type="pres">
      <dgm:prSet presAssocID="{B8D6513B-362B-4022-BE4E-F49C3FB7451B}" presName="thickLine" presStyleLbl="alignNode1" presStyleIdx="7" presStyleCnt="12"/>
      <dgm:spPr/>
    </dgm:pt>
    <dgm:pt modelId="{B473CB9C-B8AA-3043-BE5F-BB86D7FA8240}" type="pres">
      <dgm:prSet presAssocID="{B8D6513B-362B-4022-BE4E-F49C3FB7451B}" presName="horz1" presStyleCnt="0"/>
      <dgm:spPr/>
    </dgm:pt>
    <dgm:pt modelId="{5DB102BF-94E8-B443-AC71-A91415773914}" type="pres">
      <dgm:prSet presAssocID="{B8D6513B-362B-4022-BE4E-F49C3FB7451B}" presName="tx1" presStyleLbl="revTx" presStyleIdx="7" presStyleCnt="12"/>
      <dgm:spPr/>
    </dgm:pt>
    <dgm:pt modelId="{0ACE9126-C290-5346-8C78-24DCAF8A1B9E}" type="pres">
      <dgm:prSet presAssocID="{B8D6513B-362B-4022-BE4E-F49C3FB7451B}" presName="vert1" presStyleCnt="0"/>
      <dgm:spPr/>
    </dgm:pt>
    <dgm:pt modelId="{354F9525-1F24-8146-926A-B10BD835C20E}" type="pres">
      <dgm:prSet presAssocID="{519C8F79-CB38-48E0-9890-FDB4D34AA339}" presName="thickLine" presStyleLbl="alignNode1" presStyleIdx="8" presStyleCnt="12"/>
      <dgm:spPr/>
    </dgm:pt>
    <dgm:pt modelId="{398CD47A-F311-2A4B-914B-2A064DDE5381}" type="pres">
      <dgm:prSet presAssocID="{519C8F79-CB38-48E0-9890-FDB4D34AA339}" presName="horz1" presStyleCnt="0"/>
      <dgm:spPr/>
    </dgm:pt>
    <dgm:pt modelId="{E43A9FB4-8858-D746-A2B5-E5630D39E652}" type="pres">
      <dgm:prSet presAssocID="{519C8F79-CB38-48E0-9890-FDB4D34AA339}" presName="tx1" presStyleLbl="revTx" presStyleIdx="8" presStyleCnt="12"/>
      <dgm:spPr/>
    </dgm:pt>
    <dgm:pt modelId="{31821319-B08A-3242-9C59-56DCA55E9C32}" type="pres">
      <dgm:prSet presAssocID="{519C8F79-CB38-48E0-9890-FDB4D34AA339}" presName="vert1" presStyleCnt="0"/>
      <dgm:spPr/>
    </dgm:pt>
    <dgm:pt modelId="{B54A503C-7599-7248-B3D1-CDDC2D532F18}" type="pres">
      <dgm:prSet presAssocID="{55CC5523-2AC5-4068-AAE8-D3623B5017CF}" presName="thickLine" presStyleLbl="alignNode1" presStyleIdx="9" presStyleCnt="12"/>
      <dgm:spPr/>
    </dgm:pt>
    <dgm:pt modelId="{B9506B7B-61AF-424C-9307-1A88113A0127}" type="pres">
      <dgm:prSet presAssocID="{55CC5523-2AC5-4068-AAE8-D3623B5017CF}" presName="horz1" presStyleCnt="0"/>
      <dgm:spPr/>
    </dgm:pt>
    <dgm:pt modelId="{8ED5CF1A-8BAF-4A44-B640-FFA7BE8E7395}" type="pres">
      <dgm:prSet presAssocID="{55CC5523-2AC5-4068-AAE8-D3623B5017CF}" presName="tx1" presStyleLbl="revTx" presStyleIdx="9" presStyleCnt="12"/>
      <dgm:spPr/>
    </dgm:pt>
    <dgm:pt modelId="{B88149AF-FDFD-9242-A99D-05DE93C0C0FB}" type="pres">
      <dgm:prSet presAssocID="{55CC5523-2AC5-4068-AAE8-D3623B5017CF}" presName="vert1" presStyleCnt="0"/>
      <dgm:spPr/>
    </dgm:pt>
    <dgm:pt modelId="{2D45EB35-7F59-784B-B5BB-0BF10CDF9B34}" type="pres">
      <dgm:prSet presAssocID="{0E2BDF3B-003A-41EA-9909-54D3317A2F03}" presName="thickLine" presStyleLbl="alignNode1" presStyleIdx="10" presStyleCnt="12"/>
      <dgm:spPr/>
    </dgm:pt>
    <dgm:pt modelId="{EB25FE12-E61F-9D4D-9F8C-91714CF08E92}" type="pres">
      <dgm:prSet presAssocID="{0E2BDF3B-003A-41EA-9909-54D3317A2F03}" presName="horz1" presStyleCnt="0"/>
      <dgm:spPr/>
    </dgm:pt>
    <dgm:pt modelId="{58413AAC-18CA-4B4D-9346-4E0654DD94B3}" type="pres">
      <dgm:prSet presAssocID="{0E2BDF3B-003A-41EA-9909-54D3317A2F03}" presName="tx1" presStyleLbl="revTx" presStyleIdx="10" presStyleCnt="12"/>
      <dgm:spPr/>
    </dgm:pt>
    <dgm:pt modelId="{AA440FF9-DCC2-9546-BA1C-E2C1D55F09D0}" type="pres">
      <dgm:prSet presAssocID="{0E2BDF3B-003A-41EA-9909-54D3317A2F03}" presName="vert1" presStyleCnt="0"/>
      <dgm:spPr/>
    </dgm:pt>
    <dgm:pt modelId="{787D9BEB-7E96-1D4A-94A1-5C5824D7D28D}" type="pres">
      <dgm:prSet presAssocID="{C9D80297-149A-46CD-A41B-95BFAE058DEF}" presName="thickLine" presStyleLbl="alignNode1" presStyleIdx="11" presStyleCnt="12"/>
      <dgm:spPr/>
    </dgm:pt>
    <dgm:pt modelId="{AF62DB29-9614-C54B-AB20-668A8656C01F}" type="pres">
      <dgm:prSet presAssocID="{C9D80297-149A-46CD-A41B-95BFAE058DEF}" presName="horz1" presStyleCnt="0"/>
      <dgm:spPr/>
    </dgm:pt>
    <dgm:pt modelId="{F41BB9B9-839E-0D44-9EF3-DEC860AC1F31}" type="pres">
      <dgm:prSet presAssocID="{C9D80297-149A-46CD-A41B-95BFAE058DEF}" presName="tx1" presStyleLbl="revTx" presStyleIdx="11" presStyleCnt="12"/>
      <dgm:spPr/>
    </dgm:pt>
    <dgm:pt modelId="{F8521991-526B-D94A-BF03-B4609CE75F17}" type="pres">
      <dgm:prSet presAssocID="{C9D80297-149A-46CD-A41B-95BFAE058DEF}" presName="vert1" presStyleCnt="0"/>
      <dgm:spPr/>
    </dgm:pt>
  </dgm:ptLst>
  <dgm:cxnLst>
    <dgm:cxn modelId="{F4A72E0C-5BFA-4A3E-AC1A-282780E0CD04}" srcId="{1CCD6EBA-08AB-424C-885A-A2C02B3E4302}" destId="{0E2BDF3B-003A-41EA-9909-54D3317A2F03}" srcOrd="10" destOrd="0" parTransId="{5E585C1F-5EC4-419D-9545-BC81A4D5A774}" sibTransId="{7DAE642A-BD31-4BAC-ADE4-C6C19BE3DA99}"/>
    <dgm:cxn modelId="{8D7E510E-6B5A-4B64-A426-713140C94BE2}" srcId="{1CCD6EBA-08AB-424C-885A-A2C02B3E4302}" destId="{519C8F79-CB38-48E0-9890-FDB4D34AA339}" srcOrd="8" destOrd="0" parTransId="{D547334E-ABCB-4494-AD1F-A870854A1725}" sibTransId="{9DF503E5-75C7-43B9-892C-F166C20AAD3A}"/>
    <dgm:cxn modelId="{EB2DF22F-86F7-44B6-A8ED-10F86C857D63}" srcId="{1CCD6EBA-08AB-424C-885A-A2C02B3E4302}" destId="{71816604-1322-45B7-B2CA-29DF49849C51}" srcOrd="2" destOrd="0" parTransId="{BB40EDA7-F17C-4D0E-95C8-4507B2E1676E}" sibTransId="{711CCA56-0690-4E6D-805E-AA44E2FFF09D}"/>
    <dgm:cxn modelId="{749A1235-58AF-7D41-9E0D-D2F210CD1FD2}" type="presOf" srcId="{1CCD6EBA-08AB-424C-885A-A2C02B3E4302}" destId="{F833BD4D-6102-2C4D-964A-D328995FFCA7}" srcOrd="0" destOrd="0" presId="urn:microsoft.com/office/officeart/2008/layout/LinedList"/>
    <dgm:cxn modelId="{0AA6015B-43C7-6640-AC3B-12173D905392}" type="presOf" srcId="{5A1648EF-046C-494A-A721-C0615A7D1736}" destId="{DEC9C609-C3EC-2F43-88C2-E489933B7C83}" srcOrd="0" destOrd="0" presId="urn:microsoft.com/office/officeart/2008/layout/LinedList"/>
    <dgm:cxn modelId="{B7D23263-675D-423C-8A63-079FD71C8640}" srcId="{1CCD6EBA-08AB-424C-885A-A2C02B3E4302}" destId="{A2AFEA32-529A-440C-A372-2FFB229DF528}" srcOrd="3" destOrd="0" parTransId="{080C3226-91E9-4B3C-B37A-960C7D75E29E}" sibTransId="{DBA0231E-8BB0-41BA-B073-CB439B9DF21B}"/>
    <dgm:cxn modelId="{9DB15364-D265-3942-A44C-6DAD38568B56}" type="presOf" srcId="{55CC5523-2AC5-4068-AAE8-D3623B5017CF}" destId="{8ED5CF1A-8BAF-4A44-B640-FFA7BE8E7395}" srcOrd="0" destOrd="0" presId="urn:microsoft.com/office/officeart/2008/layout/LinedList"/>
    <dgm:cxn modelId="{4152BE65-BDDE-AE46-87EC-400A94D924EC}" type="presOf" srcId="{A2AFEA32-529A-440C-A372-2FFB229DF528}" destId="{2A13B4EB-E039-AE4E-81C6-DDE4713156C3}" srcOrd="0" destOrd="0" presId="urn:microsoft.com/office/officeart/2008/layout/LinedList"/>
    <dgm:cxn modelId="{1F212A6A-32B2-4A39-B672-76E75FA1B6A0}" srcId="{1CCD6EBA-08AB-424C-885A-A2C02B3E4302}" destId="{16FE3BC8-DBE9-4703-80E6-055406BA6451}" srcOrd="5" destOrd="0" parTransId="{CD4FA8ED-8224-4781-9B7C-C28664A15B14}" sibTransId="{847CC087-AF1F-4BC6-A960-AC9081370706}"/>
    <dgm:cxn modelId="{309FF26E-BF9C-4E49-ABD4-1E6B1B123AF6}" srcId="{1CCD6EBA-08AB-424C-885A-A2C02B3E4302}" destId="{C9D80297-149A-46CD-A41B-95BFAE058DEF}" srcOrd="11" destOrd="0" parTransId="{102893D5-9FB3-4ABD-BC03-DE66BBCAED70}" sibTransId="{DA805A35-5497-4A66-B094-0A4C9FD6C8DC}"/>
    <dgm:cxn modelId="{C85A8081-A4E0-44D3-B0F9-17D12EDF8DED}" srcId="{1CCD6EBA-08AB-424C-885A-A2C02B3E4302}" destId="{5A1648EF-046C-494A-A721-C0615A7D1736}" srcOrd="6" destOrd="0" parTransId="{772DA97F-C88C-4A9B-A855-948A49AF00B1}" sibTransId="{46DC48E4-CED3-489A-8236-114EF758269B}"/>
    <dgm:cxn modelId="{544F248E-3F8D-874B-BCDB-7768561C1AA2}" type="presOf" srcId="{C9D80297-149A-46CD-A41B-95BFAE058DEF}" destId="{F41BB9B9-839E-0D44-9EF3-DEC860AC1F31}" srcOrd="0" destOrd="0" presId="urn:microsoft.com/office/officeart/2008/layout/LinedList"/>
    <dgm:cxn modelId="{91F4F899-52E9-9844-A539-D1E90B112CCB}" type="presOf" srcId="{16FE3BC8-DBE9-4703-80E6-055406BA6451}" destId="{17C776EE-D919-D349-8700-AC22C072E7D0}" srcOrd="0" destOrd="0" presId="urn:microsoft.com/office/officeart/2008/layout/LinedList"/>
    <dgm:cxn modelId="{00F30F9E-9D81-EC45-9135-A503436AF299}" type="presOf" srcId="{AFA37673-F070-4557-A575-3D6EFF9B7352}" destId="{E20B88D5-F7AD-4047-A45F-8D15D9B67942}" srcOrd="0" destOrd="0" presId="urn:microsoft.com/office/officeart/2008/layout/LinedList"/>
    <dgm:cxn modelId="{EE85FBA1-99B4-4039-84C9-0A03B759C34F}" srcId="{1CCD6EBA-08AB-424C-885A-A2C02B3E4302}" destId="{F112A44C-1F6F-4A96-8774-E6A67CD39598}" srcOrd="4" destOrd="0" parTransId="{3B24090A-6C97-45C0-96F6-5DA3A5BD88EC}" sibTransId="{675A3F7F-184F-4BCA-B3A7-4746EE623732}"/>
    <dgm:cxn modelId="{ADD2F8B8-A6D7-C647-BFD8-DD828C383442}" type="presOf" srcId="{E534F1B7-FEF3-4963-83B8-11A9E1FCDA02}" destId="{F0F7E9C2-7316-784B-B334-61DE9879F4EB}" srcOrd="0" destOrd="0" presId="urn:microsoft.com/office/officeart/2008/layout/LinedList"/>
    <dgm:cxn modelId="{91FD73BF-3C52-EA4F-969F-6AD49C20E4A1}" type="presOf" srcId="{519C8F79-CB38-48E0-9890-FDB4D34AA339}" destId="{E43A9FB4-8858-D746-A2B5-E5630D39E652}" srcOrd="0" destOrd="0" presId="urn:microsoft.com/office/officeart/2008/layout/LinedList"/>
    <dgm:cxn modelId="{5359F3C3-8E7A-41FF-B03E-42D0396EE994}" srcId="{1CCD6EBA-08AB-424C-885A-A2C02B3E4302}" destId="{B8D6513B-362B-4022-BE4E-F49C3FB7451B}" srcOrd="7" destOrd="0" parTransId="{D19F6375-63E3-4A3D-BBAC-B2084EDAA2F4}" sibTransId="{B0C19D57-D531-44D2-85AB-A035AC2240B1}"/>
    <dgm:cxn modelId="{5A3C27C4-E452-CE40-954F-2E62F97B1D56}" type="presOf" srcId="{0E2BDF3B-003A-41EA-9909-54D3317A2F03}" destId="{58413AAC-18CA-4B4D-9346-4E0654DD94B3}" srcOrd="0" destOrd="0" presId="urn:microsoft.com/office/officeart/2008/layout/LinedList"/>
    <dgm:cxn modelId="{E3E3CACF-638D-4B6C-B290-125FC36F6552}" srcId="{1CCD6EBA-08AB-424C-885A-A2C02B3E4302}" destId="{E534F1B7-FEF3-4963-83B8-11A9E1FCDA02}" srcOrd="0" destOrd="0" parTransId="{18F0C624-ADB2-45D8-A719-926F7E7A56DD}" sibTransId="{0E99E7AE-31EE-4E80-B771-3F5A30733D45}"/>
    <dgm:cxn modelId="{16CEDFD3-FC98-7B4E-8755-E1EB51DABD1F}" type="presOf" srcId="{F112A44C-1F6F-4A96-8774-E6A67CD39598}" destId="{B30AC4AA-DF63-E440-AA3F-904C0DA76944}" srcOrd="0" destOrd="0" presId="urn:microsoft.com/office/officeart/2008/layout/LinedList"/>
    <dgm:cxn modelId="{1AAE0EE8-3723-A549-9FF5-56A46A3670A9}" type="presOf" srcId="{B8D6513B-362B-4022-BE4E-F49C3FB7451B}" destId="{5DB102BF-94E8-B443-AC71-A91415773914}" srcOrd="0" destOrd="0" presId="urn:microsoft.com/office/officeart/2008/layout/LinedList"/>
    <dgm:cxn modelId="{122F1EED-4EED-4EB6-A5E4-54E85251B05B}" srcId="{1CCD6EBA-08AB-424C-885A-A2C02B3E4302}" destId="{AFA37673-F070-4557-A575-3D6EFF9B7352}" srcOrd="1" destOrd="0" parTransId="{FBB06369-BB6E-4A62-8C92-96F808830F31}" sibTransId="{ED68AAF5-4787-4872-8109-915FE9F49880}"/>
    <dgm:cxn modelId="{65912EFE-AAF1-A948-A604-8EE24F93E975}" type="presOf" srcId="{71816604-1322-45B7-B2CA-29DF49849C51}" destId="{D1E74BD2-20E9-534C-BE53-A19BACD4F0C4}" srcOrd="0" destOrd="0" presId="urn:microsoft.com/office/officeart/2008/layout/LinedList"/>
    <dgm:cxn modelId="{DB9F2EFE-C211-468A-AA87-2CA33309D058}" srcId="{1CCD6EBA-08AB-424C-885A-A2C02B3E4302}" destId="{55CC5523-2AC5-4068-AAE8-D3623B5017CF}" srcOrd="9" destOrd="0" parTransId="{3B4157F5-35BC-4C0E-8636-2B8A8305E913}" sibTransId="{3D9AEB8B-4C56-4BEE-8750-55589F81D249}"/>
    <dgm:cxn modelId="{B668FACF-2EF6-574E-AD2B-DD8C58814F77}" type="presParOf" srcId="{F833BD4D-6102-2C4D-964A-D328995FFCA7}" destId="{29400139-723C-5249-844E-60C637846687}" srcOrd="0" destOrd="0" presId="urn:microsoft.com/office/officeart/2008/layout/LinedList"/>
    <dgm:cxn modelId="{8F61445C-7125-8B41-9F88-5810C5505A2F}" type="presParOf" srcId="{F833BD4D-6102-2C4D-964A-D328995FFCA7}" destId="{27CA2EE6-4B96-9F4A-A7BA-B8A1F25C57CD}" srcOrd="1" destOrd="0" presId="urn:microsoft.com/office/officeart/2008/layout/LinedList"/>
    <dgm:cxn modelId="{B08A0062-0944-4B4E-ACA4-2D3C69AC16FE}" type="presParOf" srcId="{27CA2EE6-4B96-9F4A-A7BA-B8A1F25C57CD}" destId="{F0F7E9C2-7316-784B-B334-61DE9879F4EB}" srcOrd="0" destOrd="0" presId="urn:microsoft.com/office/officeart/2008/layout/LinedList"/>
    <dgm:cxn modelId="{B1C9F8E2-B16D-604C-9748-97ECE5142FB7}" type="presParOf" srcId="{27CA2EE6-4B96-9F4A-A7BA-B8A1F25C57CD}" destId="{8C2594F0-05F1-8945-93F9-E8BF2315E8E6}" srcOrd="1" destOrd="0" presId="urn:microsoft.com/office/officeart/2008/layout/LinedList"/>
    <dgm:cxn modelId="{FE2B1A93-FCA2-D14F-B7B0-B3A8F7B040D7}" type="presParOf" srcId="{F833BD4D-6102-2C4D-964A-D328995FFCA7}" destId="{9F0DD69A-C083-9749-A44D-2FC1E3451F34}" srcOrd="2" destOrd="0" presId="urn:microsoft.com/office/officeart/2008/layout/LinedList"/>
    <dgm:cxn modelId="{6B86DCC5-BFF9-3148-9BB3-73537125423C}" type="presParOf" srcId="{F833BD4D-6102-2C4D-964A-D328995FFCA7}" destId="{4581E8B7-DCA4-9F44-BA61-2044C596F189}" srcOrd="3" destOrd="0" presId="urn:microsoft.com/office/officeart/2008/layout/LinedList"/>
    <dgm:cxn modelId="{39DEAC54-E173-1644-AAC7-B85BC51820DA}" type="presParOf" srcId="{4581E8B7-DCA4-9F44-BA61-2044C596F189}" destId="{E20B88D5-F7AD-4047-A45F-8D15D9B67942}" srcOrd="0" destOrd="0" presId="urn:microsoft.com/office/officeart/2008/layout/LinedList"/>
    <dgm:cxn modelId="{FB83E2D7-7759-4F49-88C4-728EA7D1B4D9}" type="presParOf" srcId="{4581E8B7-DCA4-9F44-BA61-2044C596F189}" destId="{98E3A041-40AB-504F-B4A2-0761F363F59C}" srcOrd="1" destOrd="0" presId="urn:microsoft.com/office/officeart/2008/layout/LinedList"/>
    <dgm:cxn modelId="{495064FE-4CD5-F940-BE00-882775E83E86}" type="presParOf" srcId="{F833BD4D-6102-2C4D-964A-D328995FFCA7}" destId="{A915B6D6-1BD0-D44E-8E3E-3164A0FE32D5}" srcOrd="4" destOrd="0" presId="urn:microsoft.com/office/officeart/2008/layout/LinedList"/>
    <dgm:cxn modelId="{9F7A939F-E5AF-DF43-B69F-AE6692B7156F}" type="presParOf" srcId="{F833BD4D-6102-2C4D-964A-D328995FFCA7}" destId="{7D906A68-3F8D-F340-BD59-CF11BD68F12E}" srcOrd="5" destOrd="0" presId="urn:microsoft.com/office/officeart/2008/layout/LinedList"/>
    <dgm:cxn modelId="{750AB21E-49E0-B04B-B357-217CB3CAD3BE}" type="presParOf" srcId="{7D906A68-3F8D-F340-BD59-CF11BD68F12E}" destId="{D1E74BD2-20E9-534C-BE53-A19BACD4F0C4}" srcOrd="0" destOrd="0" presId="urn:microsoft.com/office/officeart/2008/layout/LinedList"/>
    <dgm:cxn modelId="{E4F0A1CA-8892-894A-876D-9ABA3FEB8E7B}" type="presParOf" srcId="{7D906A68-3F8D-F340-BD59-CF11BD68F12E}" destId="{BC378048-D869-744A-91F2-B2D24DC1D3A1}" srcOrd="1" destOrd="0" presId="urn:microsoft.com/office/officeart/2008/layout/LinedList"/>
    <dgm:cxn modelId="{FD4C8497-4AB0-3041-8FBE-C5D449EDBFF4}" type="presParOf" srcId="{F833BD4D-6102-2C4D-964A-D328995FFCA7}" destId="{E6426F9D-F263-984B-AB88-937D727FD182}" srcOrd="6" destOrd="0" presId="urn:microsoft.com/office/officeart/2008/layout/LinedList"/>
    <dgm:cxn modelId="{8DCACAF2-7A48-6C48-81CC-1647E33C1B0D}" type="presParOf" srcId="{F833BD4D-6102-2C4D-964A-D328995FFCA7}" destId="{1D6E4C4D-70F3-3F4C-B371-7C5DC1A0C8C6}" srcOrd="7" destOrd="0" presId="urn:microsoft.com/office/officeart/2008/layout/LinedList"/>
    <dgm:cxn modelId="{C7413276-DDCD-AD4F-AE6B-6B09BD6F107B}" type="presParOf" srcId="{1D6E4C4D-70F3-3F4C-B371-7C5DC1A0C8C6}" destId="{2A13B4EB-E039-AE4E-81C6-DDE4713156C3}" srcOrd="0" destOrd="0" presId="urn:microsoft.com/office/officeart/2008/layout/LinedList"/>
    <dgm:cxn modelId="{196F9E85-6375-AF45-BAAD-84774AFE33BD}" type="presParOf" srcId="{1D6E4C4D-70F3-3F4C-B371-7C5DC1A0C8C6}" destId="{D64D2ABA-2B0C-494C-9533-DB7AC21EC9E9}" srcOrd="1" destOrd="0" presId="urn:microsoft.com/office/officeart/2008/layout/LinedList"/>
    <dgm:cxn modelId="{5036A45B-47AA-D444-8E4C-2BA2E6CBC0F0}" type="presParOf" srcId="{F833BD4D-6102-2C4D-964A-D328995FFCA7}" destId="{A79A3820-56B3-D24F-9E1E-4F1908D438D0}" srcOrd="8" destOrd="0" presId="urn:microsoft.com/office/officeart/2008/layout/LinedList"/>
    <dgm:cxn modelId="{30695E44-A159-E744-B5AF-E2BA323A646B}" type="presParOf" srcId="{F833BD4D-6102-2C4D-964A-D328995FFCA7}" destId="{E864275A-489F-A54B-8BAA-4C308DAB9529}" srcOrd="9" destOrd="0" presId="urn:microsoft.com/office/officeart/2008/layout/LinedList"/>
    <dgm:cxn modelId="{A0E74D4D-21CD-5745-A71D-9CE840F9C34F}" type="presParOf" srcId="{E864275A-489F-A54B-8BAA-4C308DAB9529}" destId="{B30AC4AA-DF63-E440-AA3F-904C0DA76944}" srcOrd="0" destOrd="0" presId="urn:microsoft.com/office/officeart/2008/layout/LinedList"/>
    <dgm:cxn modelId="{EB8D6DC0-17AB-B04D-886C-0357BE981551}" type="presParOf" srcId="{E864275A-489F-A54B-8BAA-4C308DAB9529}" destId="{A5881ACA-149C-7D40-892B-EEC4FC21D0B4}" srcOrd="1" destOrd="0" presId="urn:microsoft.com/office/officeart/2008/layout/LinedList"/>
    <dgm:cxn modelId="{D11F5BEF-AD55-B744-881A-9269F05D25B2}" type="presParOf" srcId="{F833BD4D-6102-2C4D-964A-D328995FFCA7}" destId="{A4340296-BB7A-5945-9A14-C106428841A9}" srcOrd="10" destOrd="0" presId="urn:microsoft.com/office/officeart/2008/layout/LinedList"/>
    <dgm:cxn modelId="{AA287E5E-1214-6347-BBAE-1ECB2D648A72}" type="presParOf" srcId="{F833BD4D-6102-2C4D-964A-D328995FFCA7}" destId="{0AB0EFE7-F6C7-1144-886F-39C171D80091}" srcOrd="11" destOrd="0" presId="urn:microsoft.com/office/officeart/2008/layout/LinedList"/>
    <dgm:cxn modelId="{139F081F-0012-924D-A685-5A2B875A7E4C}" type="presParOf" srcId="{0AB0EFE7-F6C7-1144-886F-39C171D80091}" destId="{17C776EE-D919-D349-8700-AC22C072E7D0}" srcOrd="0" destOrd="0" presId="urn:microsoft.com/office/officeart/2008/layout/LinedList"/>
    <dgm:cxn modelId="{0093AFD4-E270-0141-B24E-7E02DE8AC79D}" type="presParOf" srcId="{0AB0EFE7-F6C7-1144-886F-39C171D80091}" destId="{8E8CD9CC-E343-DE4F-8A88-8003DDAD037C}" srcOrd="1" destOrd="0" presId="urn:microsoft.com/office/officeart/2008/layout/LinedList"/>
    <dgm:cxn modelId="{79153C62-EF44-4A43-88C2-CC7035C50988}" type="presParOf" srcId="{F833BD4D-6102-2C4D-964A-D328995FFCA7}" destId="{A873E441-16AA-6D49-A0F1-9F1E10516D4A}" srcOrd="12" destOrd="0" presId="urn:microsoft.com/office/officeart/2008/layout/LinedList"/>
    <dgm:cxn modelId="{D69C5FEF-F797-7F42-A29C-29E033402787}" type="presParOf" srcId="{F833BD4D-6102-2C4D-964A-D328995FFCA7}" destId="{027DB287-F940-004C-A801-B210D23F087E}" srcOrd="13" destOrd="0" presId="urn:microsoft.com/office/officeart/2008/layout/LinedList"/>
    <dgm:cxn modelId="{43C659C0-D20D-7A41-8883-A7FE6695436A}" type="presParOf" srcId="{027DB287-F940-004C-A801-B210D23F087E}" destId="{DEC9C609-C3EC-2F43-88C2-E489933B7C83}" srcOrd="0" destOrd="0" presId="urn:microsoft.com/office/officeart/2008/layout/LinedList"/>
    <dgm:cxn modelId="{EABA45A3-06CA-C844-8D5B-674536F73191}" type="presParOf" srcId="{027DB287-F940-004C-A801-B210D23F087E}" destId="{A2FD56A8-2EDF-2743-94F6-390D82D1CDC3}" srcOrd="1" destOrd="0" presId="urn:microsoft.com/office/officeart/2008/layout/LinedList"/>
    <dgm:cxn modelId="{5212BD5D-EE68-164C-B598-DF393C4FA04F}" type="presParOf" srcId="{F833BD4D-6102-2C4D-964A-D328995FFCA7}" destId="{EF946F31-7F90-0344-9E78-5EC32F9470DF}" srcOrd="14" destOrd="0" presId="urn:microsoft.com/office/officeart/2008/layout/LinedList"/>
    <dgm:cxn modelId="{945FA396-756A-594A-B556-E2BF97E8F72E}" type="presParOf" srcId="{F833BD4D-6102-2C4D-964A-D328995FFCA7}" destId="{B473CB9C-B8AA-3043-BE5F-BB86D7FA8240}" srcOrd="15" destOrd="0" presId="urn:microsoft.com/office/officeart/2008/layout/LinedList"/>
    <dgm:cxn modelId="{EEDF44DA-DE17-824B-A419-2D846D0F2B3C}" type="presParOf" srcId="{B473CB9C-B8AA-3043-BE5F-BB86D7FA8240}" destId="{5DB102BF-94E8-B443-AC71-A91415773914}" srcOrd="0" destOrd="0" presId="urn:microsoft.com/office/officeart/2008/layout/LinedList"/>
    <dgm:cxn modelId="{BD908CDF-69FA-0243-85DA-A8E8BEDBF3B0}" type="presParOf" srcId="{B473CB9C-B8AA-3043-BE5F-BB86D7FA8240}" destId="{0ACE9126-C290-5346-8C78-24DCAF8A1B9E}" srcOrd="1" destOrd="0" presId="urn:microsoft.com/office/officeart/2008/layout/LinedList"/>
    <dgm:cxn modelId="{271AC051-94A4-2A45-91F0-98C048AB0151}" type="presParOf" srcId="{F833BD4D-6102-2C4D-964A-D328995FFCA7}" destId="{354F9525-1F24-8146-926A-B10BD835C20E}" srcOrd="16" destOrd="0" presId="urn:microsoft.com/office/officeart/2008/layout/LinedList"/>
    <dgm:cxn modelId="{B233E23A-63BB-B240-9C26-1E39A195B31A}" type="presParOf" srcId="{F833BD4D-6102-2C4D-964A-D328995FFCA7}" destId="{398CD47A-F311-2A4B-914B-2A064DDE5381}" srcOrd="17" destOrd="0" presId="urn:microsoft.com/office/officeart/2008/layout/LinedList"/>
    <dgm:cxn modelId="{6ABB2892-E35A-8146-9070-0B13F4BCB6AB}" type="presParOf" srcId="{398CD47A-F311-2A4B-914B-2A064DDE5381}" destId="{E43A9FB4-8858-D746-A2B5-E5630D39E652}" srcOrd="0" destOrd="0" presId="urn:microsoft.com/office/officeart/2008/layout/LinedList"/>
    <dgm:cxn modelId="{CD999F05-6870-E94C-8530-3161D464F519}" type="presParOf" srcId="{398CD47A-F311-2A4B-914B-2A064DDE5381}" destId="{31821319-B08A-3242-9C59-56DCA55E9C32}" srcOrd="1" destOrd="0" presId="urn:microsoft.com/office/officeart/2008/layout/LinedList"/>
    <dgm:cxn modelId="{EF755B5B-C80F-4B48-976E-9D8D49F30EE4}" type="presParOf" srcId="{F833BD4D-6102-2C4D-964A-D328995FFCA7}" destId="{B54A503C-7599-7248-B3D1-CDDC2D532F18}" srcOrd="18" destOrd="0" presId="urn:microsoft.com/office/officeart/2008/layout/LinedList"/>
    <dgm:cxn modelId="{480DE944-F461-344B-92BF-8A49E3214022}" type="presParOf" srcId="{F833BD4D-6102-2C4D-964A-D328995FFCA7}" destId="{B9506B7B-61AF-424C-9307-1A88113A0127}" srcOrd="19" destOrd="0" presId="urn:microsoft.com/office/officeart/2008/layout/LinedList"/>
    <dgm:cxn modelId="{419B42E3-3308-F640-8F2F-61F9E79A82B1}" type="presParOf" srcId="{B9506B7B-61AF-424C-9307-1A88113A0127}" destId="{8ED5CF1A-8BAF-4A44-B640-FFA7BE8E7395}" srcOrd="0" destOrd="0" presId="urn:microsoft.com/office/officeart/2008/layout/LinedList"/>
    <dgm:cxn modelId="{FCDC5F73-0F32-2449-B16A-B4D08571DB9F}" type="presParOf" srcId="{B9506B7B-61AF-424C-9307-1A88113A0127}" destId="{B88149AF-FDFD-9242-A99D-05DE93C0C0FB}" srcOrd="1" destOrd="0" presId="urn:microsoft.com/office/officeart/2008/layout/LinedList"/>
    <dgm:cxn modelId="{C416FE86-44A8-7F43-9F42-D36BCC006F84}" type="presParOf" srcId="{F833BD4D-6102-2C4D-964A-D328995FFCA7}" destId="{2D45EB35-7F59-784B-B5BB-0BF10CDF9B34}" srcOrd="20" destOrd="0" presId="urn:microsoft.com/office/officeart/2008/layout/LinedList"/>
    <dgm:cxn modelId="{EE667239-C4B3-FA43-87F8-4162C351C3E6}" type="presParOf" srcId="{F833BD4D-6102-2C4D-964A-D328995FFCA7}" destId="{EB25FE12-E61F-9D4D-9F8C-91714CF08E92}" srcOrd="21" destOrd="0" presId="urn:microsoft.com/office/officeart/2008/layout/LinedList"/>
    <dgm:cxn modelId="{9A5671F0-BB67-D340-9A8C-0B44C1DC58CD}" type="presParOf" srcId="{EB25FE12-E61F-9D4D-9F8C-91714CF08E92}" destId="{58413AAC-18CA-4B4D-9346-4E0654DD94B3}" srcOrd="0" destOrd="0" presId="urn:microsoft.com/office/officeart/2008/layout/LinedList"/>
    <dgm:cxn modelId="{1FC91D5D-A7AC-C149-9499-98B98B355311}" type="presParOf" srcId="{EB25FE12-E61F-9D4D-9F8C-91714CF08E92}" destId="{AA440FF9-DCC2-9546-BA1C-E2C1D55F09D0}" srcOrd="1" destOrd="0" presId="urn:microsoft.com/office/officeart/2008/layout/LinedList"/>
    <dgm:cxn modelId="{67C09DB6-D97F-C44D-BCBF-30EF19B37E1B}" type="presParOf" srcId="{F833BD4D-6102-2C4D-964A-D328995FFCA7}" destId="{787D9BEB-7E96-1D4A-94A1-5C5824D7D28D}" srcOrd="22" destOrd="0" presId="urn:microsoft.com/office/officeart/2008/layout/LinedList"/>
    <dgm:cxn modelId="{8E1EB2FA-B40C-4242-9497-A4116664B7A8}" type="presParOf" srcId="{F833BD4D-6102-2C4D-964A-D328995FFCA7}" destId="{AF62DB29-9614-C54B-AB20-668A8656C01F}" srcOrd="23" destOrd="0" presId="urn:microsoft.com/office/officeart/2008/layout/LinedList"/>
    <dgm:cxn modelId="{462DE715-7F05-B646-9EEE-D03FF8889CE5}" type="presParOf" srcId="{AF62DB29-9614-C54B-AB20-668A8656C01F}" destId="{F41BB9B9-839E-0D44-9EF3-DEC860AC1F31}" srcOrd="0" destOrd="0" presId="urn:microsoft.com/office/officeart/2008/layout/LinedList"/>
    <dgm:cxn modelId="{8763BDE3-E662-994A-9D4C-7722134E690F}" type="presParOf" srcId="{AF62DB29-9614-C54B-AB20-668A8656C01F}" destId="{F8521991-526B-D94A-BF03-B4609CE75F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00139-723C-5249-844E-60C637846687}">
      <dsp:nvSpPr>
        <dsp:cNvPr id="0" name=""/>
        <dsp:cNvSpPr/>
      </dsp:nvSpPr>
      <dsp:spPr>
        <a:xfrm>
          <a:off x="0" y="2437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7E9C2-7316-784B-B334-61DE9879F4EB}">
      <dsp:nvSpPr>
        <dsp:cNvPr id="0" name=""/>
        <dsp:cNvSpPr/>
      </dsp:nvSpPr>
      <dsp:spPr>
        <a:xfrm>
          <a:off x="0" y="2437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Amazon</a:t>
          </a:r>
          <a:endParaRPr lang="en-US" sz="1900" kern="1200" dirty="0"/>
        </a:p>
      </dsp:txBody>
      <dsp:txXfrm>
        <a:off x="0" y="2437"/>
        <a:ext cx="5916603" cy="415645"/>
      </dsp:txXfrm>
    </dsp:sp>
    <dsp:sp modelId="{9F0DD69A-C083-9749-A44D-2FC1E3451F34}">
      <dsp:nvSpPr>
        <dsp:cNvPr id="0" name=""/>
        <dsp:cNvSpPr/>
      </dsp:nvSpPr>
      <dsp:spPr>
        <a:xfrm>
          <a:off x="0" y="418083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B88D5-F7AD-4047-A45F-8D15D9B67942}">
      <dsp:nvSpPr>
        <dsp:cNvPr id="0" name=""/>
        <dsp:cNvSpPr/>
      </dsp:nvSpPr>
      <dsp:spPr>
        <a:xfrm>
          <a:off x="0" y="418083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Dropbox</a:t>
          </a:r>
          <a:endParaRPr lang="en-US" sz="1900" kern="1200" dirty="0"/>
        </a:p>
      </dsp:txBody>
      <dsp:txXfrm>
        <a:off x="0" y="418083"/>
        <a:ext cx="5916603" cy="415645"/>
      </dsp:txXfrm>
    </dsp:sp>
    <dsp:sp modelId="{A915B6D6-1BD0-D44E-8E3E-3164A0FE32D5}">
      <dsp:nvSpPr>
        <dsp:cNvPr id="0" name=""/>
        <dsp:cNvSpPr/>
      </dsp:nvSpPr>
      <dsp:spPr>
        <a:xfrm>
          <a:off x="0" y="833729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74BD2-20E9-534C-BE53-A19BACD4F0C4}">
      <dsp:nvSpPr>
        <dsp:cNvPr id="0" name=""/>
        <dsp:cNvSpPr/>
      </dsp:nvSpPr>
      <dsp:spPr>
        <a:xfrm>
          <a:off x="0" y="833729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Facebook</a:t>
          </a:r>
          <a:endParaRPr lang="en-US" sz="1900" kern="1200" dirty="0"/>
        </a:p>
      </dsp:txBody>
      <dsp:txXfrm>
        <a:off x="0" y="833729"/>
        <a:ext cx="5916603" cy="415645"/>
      </dsp:txXfrm>
    </dsp:sp>
    <dsp:sp modelId="{E6426F9D-F263-984B-AB88-937D727FD182}">
      <dsp:nvSpPr>
        <dsp:cNvPr id="0" name=""/>
        <dsp:cNvSpPr/>
      </dsp:nvSpPr>
      <dsp:spPr>
        <a:xfrm>
          <a:off x="0" y="1249374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3B4EB-E039-AE4E-81C6-DDE4713156C3}">
      <dsp:nvSpPr>
        <dsp:cNvPr id="0" name=""/>
        <dsp:cNvSpPr/>
      </dsp:nvSpPr>
      <dsp:spPr>
        <a:xfrm>
          <a:off x="0" y="1249374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Google</a:t>
          </a:r>
          <a:endParaRPr lang="en-US" sz="1900" kern="1200" dirty="0"/>
        </a:p>
      </dsp:txBody>
      <dsp:txXfrm>
        <a:off x="0" y="1249374"/>
        <a:ext cx="5916603" cy="415645"/>
      </dsp:txXfrm>
    </dsp:sp>
    <dsp:sp modelId="{A79A3820-56B3-D24F-9E1E-4F1908D438D0}">
      <dsp:nvSpPr>
        <dsp:cNvPr id="0" name=""/>
        <dsp:cNvSpPr/>
      </dsp:nvSpPr>
      <dsp:spPr>
        <a:xfrm>
          <a:off x="0" y="1665020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AC4AA-DF63-E440-AA3F-904C0DA76944}">
      <dsp:nvSpPr>
        <dsp:cNvPr id="0" name=""/>
        <dsp:cNvSpPr/>
      </dsp:nvSpPr>
      <dsp:spPr>
        <a:xfrm>
          <a:off x="0" y="1665020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Instagram</a:t>
          </a:r>
          <a:endParaRPr lang="en-US" sz="1900" kern="1200" dirty="0"/>
        </a:p>
      </dsp:txBody>
      <dsp:txXfrm>
        <a:off x="0" y="1665020"/>
        <a:ext cx="5916603" cy="415645"/>
      </dsp:txXfrm>
    </dsp:sp>
    <dsp:sp modelId="{A4340296-BB7A-5945-9A14-C106428841A9}">
      <dsp:nvSpPr>
        <dsp:cNvPr id="0" name=""/>
        <dsp:cNvSpPr/>
      </dsp:nvSpPr>
      <dsp:spPr>
        <a:xfrm>
          <a:off x="0" y="2080666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776EE-D919-D349-8700-AC22C072E7D0}">
      <dsp:nvSpPr>
        <dsp:cNvPr id="0" name=""/>
        <dsp:cNvSpPr/>
      </dsp:nvSpPr>
      <dsp:spPr>
        <a:xfrm>
          <a:off x="0" y="2080666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NASA</a:t>
          </a:r>
          <a:endParaRPr lang="en-US" sz="1900" kern="1200" dirty="0"/>
        </a:p>
      </dsp:txBody>
      <dsp:txXfrm>
        <a:off x="0" y="2080666"/>
        <a:ext cx="5916603" cy="415645"/>
      </dsp:txXfrm>
    </dsp:sp>
    <dsp:sp modelId="{A873E441-16AA-6D49-A0F1-9F1E10516D4A}">
      <dsp:nvSpPr>
        <dsp:cNvPr id="0" name=""/>
        <dsp:cNvSpPr/>
      </dsp:nvSpPr>
      <dsp:spPr>
        <a:xfrm>
          <a:off x="0" y="2496312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9C609-C3EC-2F43-88C2-E489933B7C83}">
      <dsp:nvSpPr>
        <dsp:cNvPr id="0" name=""/>
        <dsp:cNvSpPr/>
      </dsp:nvSpPr>
      <dsp:spPr>
        <a:xfrm>
          <a:off x="0" y="2496312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Netflix</a:t>
          </a:r>
          <a:endParaRPr lang="en-US" sz="1900" kern="1200" dirty="0"/>
        </a:p>
      </dsp:txBody>
      <dsp:txXfrm>
        <a:off x="0" y="2496312"/>
        <a:ext cx="5916603" cy="415645"/>
      </dsp:txXfrm>
    </dsp:sp>
    <dsp:sp modelId="{EF946F31-7F90-0344-9E78-5EC32F9470DF}">
      <dsp:nvSpPr>
        <dsp:cNvPr id="0" name=""/>
        <dsp:cNvSpPr/>
      </dsp:nvSpPr>
      <dsp:spPr>
        <a:xfrm>
          <a:off x="0" y="2911957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102BF-94E8-B443-AC71-A91415773914}">
      <dsp:nvSpPr>
        <dsp:cNvPr id="0" name=""/>
        <dsp:cNvSpPr/>
      </dsp:nvSpPr>
      <dsp:spPr>
        <a:xfrm>
          <a:off x="0" y="2911957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Quora</a:t>
          </a:r>
          <a:endParaRPr lang="en-US" sz="1900" kern="1200" dirty="0"/>
        </a:p>
      </dsp:txBody>
      <dsp:txXfrm>
        <a:off x="0" y="2911957"/>
        <a:ext cx="5916603" cy="415645"/>
      </dsp:txXfrm>
    </dsp:sp>
    <dsp:sp modelId="{354F9525-1F24-8146-926A-B10BD835C20E}">
      <dsp:nvSpPr>
        <dsp:cNvPr id="0" name=""/>
        <dsp:cNvSpPr/>
      </dsp:nvSpPr>
      <dsp:spPr>
        <a:xfrm>
          <a:off x="0" y="3327603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A9FB4-8858-D746-A2B5-E5630D39E652}">
      <dsp:nvSpPr>
        <dsp:cNvPr id="0" name=""/>
        <dsp:cNvSpPr/>
      </dsp:nvSpPr>
      <dsp:spPr>
        <a:xfrm>
          <a:off x="0" y="3327603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Reddit</a:t>
          </a:r>
          <a:endParaRPr lang="en-US" sz="1900" kern="1200" dirty="0"/>
        </a:p>
      </dsp:txBody>
      <dsp:txXfrm>
        <a:off x="0" y="3327603"/>
        <a:ext cx="5916603" cy="415645"/>
      </dsp:txXfrm>
    </dsp:sp>
    <dsp:sp modelId="{B54A503C-7599-7248-B3D1-CDDC2D532F18}">
      <dsp:nvSpPr>
        <dsp:cNvPr id="0" name=""/>
        <dsp:cNvSpPr/>
      </dsp:nvSpPr>
      <dsp:spPr>
        <a:xfrm>
          <a:off x="0" y="3743249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5CF1A-8BAF-4A44-B640-FFA7BE8E7395}">
      <dsp:nvSpPr>
        <dsp:cNvPr id="0" name=""/>
        <dsp:cNvSpPr/>
      </dsp:nvSpPr>
      <dsp:spPr>
        <a:xfrm>
          <a:off x="0" y="3743249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SalesForce</a:t>
          </a:r>
          <a:endParaRPr lang="en-US" sz="1900" kern="1200" dirty="0"/>
        </a:p>
      </dsp:txBody>
      <dsp:txXfrm>
        <a:off x="0" y="3743249"/>
        <a:ext cx="5916603" cy="415645"/>
      </dsp:txXfrm>
    </dsp:sp>
    <dsp:sp modelId="{2D45EB35-7F59-784B-B5BB-0BF10CDF9B34}">
      <dsp:nvSpPr>
        <dsp:cNvPr id="0" name=""/>
        <dsp:cNvSpPr/>
      </dsp:nvSpPr>
      <dsp:spPr>
        <a:xfrm>
          <a:off x="0" y="4158894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13AAC-18CA-4B4D-9346-4E0654DD94B3}">
      <dsp:nvSpPr>
        <dsp:cNvPr id="0" name=""/>
        <dsp:cNvSpPr/>
      </dsp:nvSpPr>
      <dsp:spPr>
        <a:xfrm>
          <a:off x="0" y="4158894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Spotify</a:t>
          </a:r>
          <a:endParaRPr lang="en-US" sz="1900" kern="1200" dirty="0"/>
        </a:p>
      </dsp:txBody>
      <dsp:txXfrm>
        <a:off x="0" y="4158894"/>
        <a:ext cx="5916603" cy="415645"/>
      </dsp:txXfrm>
    </dsp:sp>
    <dsp:sp modelId="{787D9BEB-7E96-1D4A-94A1-5C5824D7D28D}">
      <dsp:nvSpPr>
        <dsp:cNvPr id="0" name=""/>
        <dsp:cNvSpPr/>
      </dsp:nvSpPr>
      <dsp:spPr>
        <a:xfrm>
          <a:off x="0" y="4574540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BB9B9-839E-0D44-9EF3-DEC860AC1F31}">
      <dsp:nvSpPr>
        <dsp:cNvPr id="0" name=""/>
        <dsp:cNvSpPr/>
      </dsp:nvSpPr>
      <dsp:spPr>
        <a:xfrm>
          <a:off x="0" y="4574540"/>
          <a:ext cx="5916603" cy="41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Uber</a:t>
          </a:r>
          <a:endParaRPr lang="en-US" sz="1900" kern="1200" dirty="0"/>
        </a:p>
      </dsp:txBody>
      <dsp:txXfrm>
        <a:off x="0" y="4574540"/>
        <a:ext cx="5916603" cy="415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1E29F-FD51-CD46-B0F9-B9F2D8EDB707}" type="datetimeFigureOut">
              <a:rPr lang="en-NL" smtClean="0"/>
              <a:t>04/09/2025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2891A-2A08-5441-96D7-EDD2E36209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423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virtualenv.asp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526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A80B-4F7B-6C6C-DB92-93CC0FC6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4E720-FA66-E47F-4461-B3B366831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4FC17-048D-15D1-7A6A-012CBC0D8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6266A-3033-5E43-3F2F-C1FDB765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424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Floats zijn kommagetallen maar worden geschreven met een . </a:t>
            </a:r>
            <a:r>
              <a:rPr lang="en-GB" dirty="0"/>
              <a:t>a</a:t>
            </a:r>
            <a:r>
              <a:rPr lang="en-NL" dirty="0"/>
              <a:t>ls in 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312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ILOC is beter voor indexen, omdat loc’s standaard waarde key pakt</a:t>
            </a:r>
            <a:br>
              <a:rPr lang="en-NL" dirty="0"/>
            </a:br>
            <a:endParaRPr lang="en-NL" dirty="0"/>
          </a:p>
          <a:p>
            <a:r>
              <a:rPr lang="en-GB" dirty="0"/>
              <a:t>V</a:t>
            </a:r>
            <a:r>
              <a:rPr lang="en-NL" dirty="0"/>
              <a:t>erschil: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df2 =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pd.DataFrame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(data, index=[1, 2])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print(df2.loc[1]) # Tweede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rij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df2</a:t>
            </a:r>
          </a:p>
          <a:p>
            <a:endParaRPr lang="en-NL" dirty="0"/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239395" algn="l"/>
              </a:tabLst>
            </a:pPr>
            <a:r>
              <a:rPr lang="en-GB" sz="12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GB" sz="12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rij</a:t>
            </a:r>
            <a:r>
              <a:rPr lang="en-GB" sz="12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selecteer</a:t>
            </a:r>
            <a:r>
              <a:rPr lang="en-GB" sz="12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</a:t>
            </a:r>
            <a:r>
              <a:rPr lang="en-GB" sz="1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</a:t>
            </a:r>
            <a:r>
              <a:rPr lang="en-GB" sz="12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&lt;naam&gt;.loc[&lt;index&gt;]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239395" algn="l"/>
              </a:tabLst>
            </a:pPr>
            <a:r>
              <a:rPr lang="en-GB" sz="12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GB" sz="12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en-GB" sz="12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selecteer</a:t>
            </a:r>
            <a:r>
              <a:rPr lang="en-GB" sz="1200" spc="-1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</a:t>
            </a:r>
            <a:r>
              <a:rPr lang="en-GB" sz="12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</a:t>
            </a:r>
            <a:r>
              <a:rPr lang="en-GB" sz="12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&lt;naam&gt;.loc[&lt;index&gt;,&lt;key&gt;]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368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-m flag means </a:t>
            </a:r>
            <a:r>
              <a:rPr lang="en-GB" b="1" dirty="0"/>
              <a:t>"run a library module as a script"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https://www.w3schools.com/python/python_virtualenv.asp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056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7036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Pip install / pip3 install numpy</a:t>
            </a:r>
          </a:p>
          <a:p>
            <a:endParaRPr lang="en-NL" dirty="0"/>
          </a:p>
          <a:p>
            <a:r>
              <a:rPr lang="en-GB" dirty="0"/>
              <a:t>https://www.w3schools.com/python/</a:t>
            </a:r>
            <a:r>
              <a:rPr lang="en-GB" dirty="0" err="1"/>
              <a:t>python_virtualenv.asp</a:t>
            </a:r>
            <a:endParaRPr lang="en-NL" dirty="0"/>
          </a:p>
          <a:p>
            <a:br>
              <a:rPr lang="en-NL" dirty="0"/>
            </a:br>
            <a:r>
              <a:rPr lang="en-NL" dirty="0"/>
              <a:t>Venv nodig: </a:t>
            </a:r>
            <a:r>
              <a:rPr lang="en-GB" dirty="0"/>
              <a:t>https://</a:t>
            </a:r>
            <a:r>
              <a:rPr lang="en-GB" dirty="0" err="1"/>
              <a:t>peps.python.org</a:t>
            </a:r>
            <a:r>
              <a:rPr lang="en-GB" dirty="0"/>
              <a:t>/pep-0668/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600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2891A-2A08-5441-96D7-EDD2E36209C1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437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7397" y="1473149"/>
            <a:ext cx="7208647" cy="18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99AD86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911341" y="4088968"/>
            <a:ext cx="4637405" cy="106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AD86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AD86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9A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AD86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149" y="445134"/>
            <a:ext cx="9848875" cy="914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99AD86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769" y="1669614"/>
            <a:ext cx="6186170" cy="403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2" Type="http://schemas.openxmlformats.org/officeDocument/2006/relationships/hyperlink" Target="http://www.datacam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hyperlink" Target="w3schools:%20https://www.w3schools.com/pytho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767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1" y="0"/>
            <a:ext cx="12189049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AE31E6-FCB8-1ABA-3317-D53D027B0B29}"/>
              </a:ext>
            </a:extLst>
          </p:cNvPr>
          <p:cNvSpPr txBox="1"/>
          <p:nvPr/>
        </p:nvSpPr>
        <p:spPr>
          <a:xfrm>
            <a:off x="4343400" y="2364321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DSBA: Getting started with Python</a:t>
            </a:r>
            <a:endParaRPr lang="en-NL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CACF9-D6F4-2744-1FD4-6EC54529936A}"/>
              </a:ext>
            </a:extLst>
          </p:cNvPr>
          <p:cNvSpPr txBox="1"/>
          <p:nvPr/>
        </p:nvSpPr>
        <p:spPr>
          <a:xfrm>
            <a:off x="6362700" y="4191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ERASMUS Q-INTELLIGENCE</a:t>
            </a:r>
            <a:endParaRPr lang="en-NL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lang="en-GB" spc="-375"/>
              <a:t>JUPYTER</a:t>
            </a:r>
            <a:r>
              <a:rPr lang="en-GB" spc="-295"/>
              <a:t> </a:t>
            </a:r>
            <a:r>
              <a:rPr lang="en-GB" spc="-400"/>
              <a:t>NOTEBOOKS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50220"/>
            <a:ext cx="10817861" cy="2359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40665" algn="l"/>
              </a:tabLst>
            </a:pPr>
            <a:r>
              <a:rPr lang="en-GB" sz="2400" spc="-16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prototyping by adding and executing small blocks of code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 on 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nl-NL" sz="2400" spc="-20" dirty="0">
              <a:solidFill>
                <a:srgbClr val="76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nl-NL" sz="2400" spc="-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 on different dataset (e.g. </a:t>
            </a:r>
            <a:r>
              <a:rPr lang="nl-NL" sz="2400" spc="-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</a:t>
            </a: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</a:t>
            </a:r>
            <a:r>
              <a:rPr lang="nl-NL" sz="2400" spc="-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sz="2400" spc="-175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sz="2400" spc="-14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7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sz="24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24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r>
              <a:rPr sz="2400" spc="-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r>
              <a:rPr sz="24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0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2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 </a:t>
            </a:r>
            <a:r>
              <a:rPr lang="nl-NL" sz="2400" spc="-20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nl-NL" sz="2400" spc="-2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</a:t>
            </a:r>
            <a:r>
              <a:rPr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83001" y="4580890"/>
            <a:ext cx="7183120" cy="1562824"/>
            <a:chOff x="2683001" y="4452365"/>
            <a:chExt cx="7183120" cy="156282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3001" y="4452365"/>
              <a:ext cx="7182866" cy="1562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83001" y="5620219"/>
              <a:ext cx="7183120" cy="394970"/>
            </a:xfrm>
            <a:custGeom>
              <a:avLst/>
              <a:gdLst/>
              <a:ahLst/>
              <a:cxnLst/>
              <a:rect l="l" t="t" r="r" b="b"/>
              <a:pathLst>
                <a:path w="7183120" h="394970">
                  <a:moveTo>
                    <a:pt x="0" y="394500"/>
                  </a:moveTo>
                  <a:lnTo>
                    <a:pt x="7182866" y="394500"/>
                  </a:lnTo>
                  <a:lnTo>
                    <a:pt x="7182866" y="0"/>
                  </a:lnTo>
                  <a:lnTo>
                    <a:pt x="0" y="0"/>
                  </a:lnTo>
                  <a:lnTo>
                    <a:pt x="0" y="394500"/>
                  </a:lnTo>
                  <a:close/>
                </a:path>
              </a:pathLst>
            </a:custGeom>
            <a:ln w="571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spc="-375"/>
              <a:t>JUPYTER</a:t>
            </a:r>
            <a:r>
              <a:rPr spc="-295"/>
              <a:t> </a:t>
            </a:r>
            <a:r>
              <a:rPr spc="-400"/>
              <a:t>NOTEBOOKS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650220"/>
            <a:ext cx="4036061" cy="120032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40665" algn="l"/>
              </a:tabLst>
            </a:pPr>
            <a:r>
              <a:rPr sz="24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sz="24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nl-NL"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sz="24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Markdown-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400" spc="-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2400" spc="-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sz="24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04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24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</a:t>
            </a:r>
            <a:r>
              <a:rPr sz="24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116389"/>
            <a:ext cx="10740263" cy="27588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52720" y="3809746"/>
            <a:ext cx="1912620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-365">
                <a:solidFill>
                  <a:srgbClr val="00CC00"/>
                </a:solidFill>
                <a:latin typeface="Franklin Gothic Medium"/>
                <a:cs typeface="Franklin Gothic Medium"/>
              </a:rPr>
              <a:t>MARKDOWN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3200">
              <a:latin typeface="Franklin Gothic Medium"/>
              <a:cs typeface="Franklin Gothic Medium"/>
            </a:endParaRPr>
          </a:p>
          <a:p>
            <a:pPr algn="ctr">
              <a:lnSpc>
                <a:spcPct val="100000"/>
              </a:lnSpc>
            </a:pPr>
            <a:r>
              <a:rPr sz="3200" spc="-310">
                <a:solidFill>
                  <a:srgbClr val="00CC00"/>
                </a:solidFill>
                <a:latin typeface="Franklin Gothic Medium"/>
                <a:cs typeface="Franklin Gothic Medium"/>
              </a:rPr>
              <a:t>PYTHON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17813" y="2764408"/>
            <a:ext cx="2941320" cy="1268730"/>
            <a:chOff x="8917813" y="2764408"/>
            <a:chExt cx="2941320" cy="1268730"/>
          </a:xfrm>
        </p:grpSpPr>
        <p:sp>
          <p:nvSpPr>
            <p:cNvPr id="8" name="object 8"/>
            <p:cNvSpPr/>
            <p:nvPr/>
          </p:nvSpPr>
          <p:spPr>
            <a:xfrm>
              <a:off x="10103866" y="3429000"/>
              <a:ext cx="568960" cy="584835"/>
            </a:xfrm>
            <a:custGeom>
              <a:avLst/>
              <a:gdLst/>
              <a:ahLst/>
              <a:cxnLst/>
              <a:rect l="l" t="t" r="r" b="b"/>
              <a:pathLst>
                <a:path w="568959" h="584835">
                  <a:moveTo>
                    <a:pt x="0" y="292354"/>
                  </a:moveTo>
                  <a:lnTo>
                    <a:pt x="3723" y="244943"/>
                  </a:lnTo>
                  <a:lnTo>
                    <a:pt x="14503" y="199965"/>
                  </a:lnTo>
                  <a:lnTo>
                    <a:pt x="31752" y="158020"/>
                  </a:lnTo>
                  <a:lnTo>
                    <a:pt x="54884" y="119713"/>
                  </a:lnTo>
                  <a:lnTo>
                    <a:pt x="83311" y="85645"/>
                  </a:lnTo>
                  <a:lnTo>
                    <a:pt x="116448" y="56420"/>
                  </a:lnTo>
                  <a:lnTo>
                    <a:pt x="153708" y="32640"/>
                  </a:lnTo>
                  <a:lnTo>
                    <a:pt x="194503" y="14908"/>
                  </a:lnTo>
                  <a:lnTo>
                    <a:pt x="238246" y="3827"/>
                  </a:lnTo>
                  <a:lnTo>
                    <a:pt x="284352" y="0"/>
                  </a:lnTo>
                  <a:lnTo>
                    <a:pt x="330489" y="3827"/>
                  </a:lnTo>
                  <a:lnTo>
                    <a:pt x="374251" y="14908"/>
                  </a:lnTo>
                  <a:lnTo>
                    <a:pt x="415053" y="32640"/>
                  </a:lnTo>
                  <a:lnTo>
                    <a:pt x="452312" y="56420"/>
                  </a:lnTo>
                  <a:lnTo>
                    <a:pt x="485441" y="85645"/>
                  </a:lnTo>
                  <a:lnTo>
                    <a:pt x="513858" y="119713"/>
                  </a:lnTo>
                  <a:lnTo>
                    <a:pt x="536977" y="158020"/>
                  </a:lnTo>
                  <a:lnTo>
                    <a:pt x="554214" y="199965"/>
                  </a:lnTo>
                  <a:lnTo>
                    <a:pt x="564985" y="244943"/>
                  </a:lnTo>
                  <a:lnTo>
                    <a:pt x="568705" y="292354"/>
                  </a:lnTo>
                  <a:lnTo>
                    <a:pt x="564985" y="339798"/>
                  </a:lnTo>
                  <a:lnTo>
                    <a:pt x="554214" y="384804"/>
                  </a:lnTo>
                  <a:lnTo>
                    <a:pt x="536977" y="426770"/>
                  </a:lnTo>
                  <a:lnTo>
                    <a:pt x="513858" y="465094"/>
                  </a:lnTo>
                  <a:lnTo>
                    <a:pt x="485441" y="499173"/>
                  </a:lnTo>
                  <a:lnTo>
                    <a:pt x="452312" y="528406"/>
                  </a:lnTo>
                  <a:lnTo>
                    <a:pt x="415053" y="552190"/>
                  </a:lnTo>
                  <a:lnTo>
                    <a:pt x="374251" y="569925"/>
                  </a:lnTo>
                  <a:lnTo>
                    <a:pt x="330489" y="581007"/>
                  </a:lnTo>
                  <a:lnTo>
                    <a:pt x="284352" y="584835"/>
                  </a:lnTo>
                  <a:lnTo>
                    <a:pt x="238246" y="581007"/>
                  </a:lnTo>
                  <a:lnTo>
                    <a:pt x="194503" y="569925"/>
                  </a:lnTo>
                  <a:lnTo>
                    <a:pt x="153708" y="552190"/>
                  </a:lnTo>
                  <a:lnTo>
                    <a:pt x="116448" y="528406"/>
                  </a:lnTo>
                  <a:lnTo>
                    <a:pt x="83311" y="499173"/>
                  </a:lnTo>
                  <a:lnTo>
                    <a:pt x="54884" y="465094"/>
                  </a:lnTo>
                  <a:lnTo>
                    <a:pt x="31752" y="426770"/>
                  </a:lnTo>
                  <a:lnTo>
                    <a:pt x="14503" y="384804"/>
                  </a:lnTo>
                  <a:lnTo>
                    <a:pt x="3723" y="339798"/>
                  </a:lnTo>
                  <a:lnTo>
                    <a:pt x="0" y="292354"/>
                  </a:lnTo>
                  <a:close/>
                </a:path>
              </a:pathLst>
            </a:custGeom>
            <a:ln w="38100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17813" y="2764408"/>
              <a:ext cx="2941320" cy="425450"/>
            </a:xfrm>
            <a:custGeom>
              <a:avLst/>
              <a:gdLst/>
              <a:ahLst/>
              <a:cxnLst/>
              <a:rect l="l" t="t" r="r" b="b"/>
              <a:pathLst>
                <a:path w="2941320" h="425450">
                  <a:moveTo>
                    <a:pt x="2940811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1417319" y="276225"/>
                  </a:lnTo>
                  <a:lnTo>
                    <a:pt x="1417319" y="318769"/>
                  </a:lnTo>
                  <a:lnTo>
                    <a:pt x="1364106" y="318769"/>
                  </a:lnTo>
                  <a:lnTo>
                    <a:pt x="1470405" y="425068"/>
                  </a:lnTo>
                  <a:lnTo>
                    <a:pt x="1576704" y="318769"/>
                  </a:lnTo>
                  <a:lnTo>
                    <a:pt x="1523618" y="318769"/>
                  </a:lnTo>
                  <a:lnTo>
                    <a:pt x="1523618" y="276225"/>
                  </a:lnTo>
                  <a:lnTo>
                    <a:pt x="2940811" y="276225"/>
                  </a:lnTo>
                  <a:lnTo>
                    <a:pt x="2940811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255379" y="2747264"/>
            <a:ext cx="226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>
                <a:solidFill>
                  <a:srgbClr val="FFFFFF"/>
                </a:solidFill>
                <a:latin typeface="Franklin Gothic Medium"/>
                <a:cs typeface="Franklin Gothic Medium"/>
              </a:rPr>
              <a:t>Format</a:t>
            </a:r>
            <a:r>
              <a:rPr sz="1800" spc="-65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45">
                <a:solidFill>
                  <a:srgbClr val="FFFFFF"/>
                </a:solidFill>
                <a:latin typeface="Franklin Gothic Medium"/>
                <a:cs typeface="Franklin Gothic Medium"/>
              </a:rPr>
              <a:t>de</a:t>
            </a:r>
            <a:r>
              <a:rPr sz="1800" spc="-5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-140">
                <a:solidFill>
                  <a:srgbClr val="FFFFFF"/>
                </a:solidFill>
                <a:latin typeface="Franklin Gothic Medium"/>
                <a:cs typeface="Franklin Gothic Medium"/>
              </a:rPr>
              <a:t>Markdown-</a:t>
            </a:r>
            <a:r>
              <a:rPr sz="1800" spc="-90">
                <a:solidFill>
                  <a:srgbClr val="FFFFFF"/>
                </a:solidFill>
                <a:latin typeface="Franklin Gothic Medium"/>
                <a:cs typeface="Franklin Gothic Medium"/>
              </a:rPr>
              <a:t>code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988D2-6228-E6A0-956F-D2F1985372FF}"/>
              </a:ext>
            </a:extLst>
          </p:cNvPr>
          <p:cNvSpPr txBox="1"/>
          <p:nvPr/>
        </p:nvSpPr>
        <p:spPr>
          <a:xfrm>
            <a:off x="701929" y="6236837"/>
            <a:ext cx="1082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may have to install the </a:t>
            </a:r>
            <a:r>
              <a:rPr lang="en-GB" sz="2000" spc="-19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ipykernel</a:t>
            </a:r>
            <a:r>
              <a:rPr lang="en-GB" sz="20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through: </a:t>
            </a:r>
            <a:r>
              <a:rPr lang="en-GB" sz="2000" spc="-19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000" spc="-195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ipykernel</a:t>
            </a:r>
            <a:endParaRPr lang="en-NL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32FB5-EC44-F941-6EB7-CD7E3E4F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FC33FF-B93D-0B18-4F1E-4B156F83D1D0}"/>
              </a:ext>
            </a:extLst>
          </p:cNvPr>
          <p:cNvSpPr/>
          <p:nvPr/>
        </p:nvSpPr>
        <p:spPr>
          <a:xfrm>
            <a:off x="0" y="0"/>
            <a:ext cx="12268200" cy="6934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9A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10406C-BADA-8BDB-7B13-904158F7B625}"/>
              </a:ext>
            </a:extLst>
          </p:cNvPr>
          <p:cNvSpPr txBox="1"/>
          <p:nvPr/>
        </p:nvSpPr>
        <p:spPr>
          <a:xfrm>
            <a:off x="916938" y="2259584"/>
            <a:ext cx="9674861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Download </a:t>
            </a:r>
            <a:r>
              <a:rPr lang="en-GB" sz="2400" dirty="0" err="1">
                <a:solidFill>
                  <a:schemeClr val="bg1"/>
                </a:solidFill>
              </a:rPr>
              <a:t>my_first_notebook.ipynb</a:t>
            </a:r>
            <a:r>
              <a:rPr lang="en-GB" sz="2400" dirty="0">
                <a:solidFill>
                  <a:schemeClr val="bg1"/>
                </a:solidFill>
              </a:rPr>
              <a:t> from canvas and open it in Visual Studio Code.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Run each cell by clicking the Run button in the toolbar, or by pressing the run all button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632444-D313-BD4C-82AB-34217AF16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7397" y="632205"/>
            <a:ext cx="35363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7200" spc="-575" dirty="0" err="1">
                <a:solidFill>
                  <a:srgbClr val="FCE4B8"/>
                </a:solidFill>
              </a:rPr>
              <a:t>Exercise</a:t>
            </a:r>
            <a:r>
              <a:rPr lang="nl-NL" sz="7200" spc="-575" dirty="0">
                <a:solidFill>
                  <a:srgbClr val="FCE4B8"/>
                </a:solidFill>
              </a:rPr>
              <a:t> 1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19168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696A0-3FA4-8E29-20DE-EC807519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FE18B-4EDC-466E-EC88-C01575E0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dirty="0"/>
              <a:t>Using Python</a:t>
            </a:r>
            <a:br>
              <a:rPr lang="en-GB" sz="4000" dirty="0"/>
            </a:br>
            <a:endParaRPr lang="en-NL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11A39-7C37-A8D6-C55D-559778817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use Python (eﬃciently) you need to understand: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1 Diﬀerent types of objects and how they behave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2 Various functions and what they do</a:t>
            </a:r>
          </a:p>
          <a:p>
            <a:pPr>
              <a:spcAft>
                <a:spcPts val="600"/>
              </a:spcAft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This takes time, but it is worth it!</a:t>
            </a:r>
          </a:p>
          <a:p>
            <a:pPr>
              <a:spcAft>
                <a:spcPts val="600"/>
              </a:spcAft>
            </a:pPr>
            <a:endParaRPr lang="en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bject 3" descr="A white background with grey text&#10;&#10;AI-generated content may be incorrect.">
            <a:extLst>
              <a:ext uri="{FF2B5EF4-FFF2-40B4-BE49-F238E27FC236}">
                <a16:creationId xmlns:a16="http://schemas.microsoft.com/office/drawing/2014/main" id="{63D6B482-AF79-EC39-374F-7FD60DA838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spc="-525"/>
              <a:t>DATA</a:t>
            </a:r>
            <a:r>
              <a:rPr spc="-310"/>
              <a:t> </a:t>
            </a:r>
            <a:r>
              <a:rPr spc="-390"/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487830"/>
            <a:ext cx="10109835" cy="348172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55600" algn="l"/>
              </a:tabLst>
            </a:pPr>
            <a:r>
              <a:rPr lang="nl-NL" sz="2200" spc="-15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sz="2200" spc="-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</a:t>
            </a:r>
            <a:r>
              <a:rPr sz="22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sz="2200" spc="-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nl-NL" sz="22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200" spc="-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2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2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566785" algn="r">
              <a:lnSpc>
                <a:spcPct val="100000"/>
              </a:lnSpc>
              <a:spcBef>
                <a:spcPts val="675"/>
              </a:spcBef>
              <a:tabLst>
                <a:tab pos="342900" algn="l"/>
              </a:tabLst>
            </a:pPr>
            <a:r>
              <a:rPr lang="en-GB" sz="22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types: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8506460" lvl="1" indent="-342900" algn="r">
              <a:lnSpc>
                <a:spcPct val="100000"/>
              </a:lnSpc>
              <a:spcBef>
                <a:spcPts val="965"/>
              </a:spcBef>
              <a:buFont typeface="Arial" panose="020B0604020202020204" pitchFamily="34" charset="0"/>
              <a:buChar char="•"/>
              <a:tabLst>
                <a:tab pos="342265" algn="l"/>
              </a:tabLst>
            </a:pPr>
            <a:r>
              <a:rPr sz="2000" spc="-3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0" lvl="2" indent="-342900">
              <a:lnSpc>
                <a:spcPct val="100000"/>
              </a:lnSpc>
              <a:spcBef>
                <a:spcPts val="965"/>
              </a:spcBef>
              <a:buFont typeface="Arial" panose="020B0604020202020204" pitchFamily="34" charset="0"/>
              <a:buChar char="•"/>
              <a:tabLst>
                <a:tab pos="1270000" algn="l"/>
              </a:tabLst>
            </a:pPr>
            <a:r>
              <a:rPr sz="2000" spc="-9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int:</a:t>
            </a:r>
            <a:r>
              <a:rPr sz="2000" spc="-9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integer,</a:t>
            </a:r>
            <a:r>
              <a:rPr sz="20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0" lvl="2" indent="-342900">
              <a:lnSpc>
                <a:spcPct val="100000"/>
              </a:lnSpc>
              <a:spcBef>
                <a:spcPts val="960"/>
              </a:spcBef>
              <a:buFont typeface="Arial" panose="020B0604020202020204" pitchFamily="34" charset="0"/>
              <a:buChar char="•"/>
              <a:tabLst>
                <a:tab pos="1270000" algn="l"/>
              </a:tabLst>
            </a:pPr>
            <a:r>
              <a:rPr sz="2000" spc="-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float:</a:t>
            </a:r>
            <a:r>
              <a:rPr sz="2000" spc="-10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9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decimal</a:t>
            </a:r>
            <a:r>
              <a:rPr lang="nl-NL" sz="2000" spc="-1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nl-NL" sz="2000" spc="-19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sz="20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20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nl-NL" sz="20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memory</a:t>
            </a:r>
            <a:r>
              <a:rPr sz="2000" spc="-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Font typeface="Arial" panose="020B0604020202020204" pitchFamily="34" charset="0"/>
              <a:buChar char="•"/>
              <a:tabLst>
                <a:tab pos="812800" algn="l"/>
              </a:tabLst>
            </a:pPr>
            <a:r>
              <a:rPr sz="2000" spc="-13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sz="20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0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nl-NL" sz="20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0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sz="20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sz="20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nl-NL" sz="2000" spc="-1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0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marR="96520" lvl="1" indent="-342900">
              <a:lnSpc>
                <a:spcPts val="2080"/>
              </a:lnSpc>
              <a:spcBef>
                <a:spcPts val="1295"/>
              </a:spcBef>
              <a:buFont typeface="Arial" panose="020B0604020202020204" pitchFamily="34" charset="0"/>
              <a:buChar char="•"/>
              <a:tabLst>
                <a:tab pos="812800" algn="l"/>
              </a:tabLst>
            </a:pPr>
            <a:r>
              <a:rPr sz="2000" spc="-11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sz="20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0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9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900" spc="-12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bject</a:t>
            </a:r>
            <a:r>
              <a:rPr sz="1900" spc="-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9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containing</a:t>
            </a:r>
            <a:r>
              <a:rPr sz="19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spc="-12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nl-NL" sz="19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19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t,</a:t>
            </a:r>
            <a:r>
              <a:rPr sz="1900" spc="-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900" spc="-19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indicated</a:t>
            </a:r>
            <a:r>
              <a:rPr lang="nl-NL" sz="1900" spc="-1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900" spc="-19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1900" spc="-1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or double quotes on </a:t>
            </a:r>
            <a:r>
              <a:rPr lang="nl-NL" sz="1900" spc="-19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nl-NL" sz="1900" spc="-1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sides (‘ ‘ / “ ”)</a:t>
            </a:r>
            <a:r>
              <a:rPr sz="1900" spc="-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l-NL" sz="1900" spc="-75" dirty="0">
              <a:solidFill>
                <a:srgbClr val="76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96520" lvl="1">
              <a:lnSpc>
                <a:spcPts val="2080"/>
              </a:lnSpc>
              <a:spcBef>
                <a:spcPts val="1295"/>
              </a:spcBef>
              <a:tabLst>
                <a:tab pos="812800" algn="l"/>
              </a:tabLst>
            </a:pPr>
            <a:r>
              <a:rPr lang="nl-NL" sz="2200" spc="-2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l-NL" sz="2200" spc="-20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sz="2200" spc="-1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18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sz="2200" spc="-1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2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nl-NL" sz="2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2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nl-NL" sz="22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  <a:r>
              <a:rPr sz="22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200" spc="-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nl-NL" sz="2200" spc="-2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200" spc="-2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200" spc="-2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missing </a:t>
            </a:r>
            <a:r>
              <a:rPr lang="nl-NL" sz="2200" spc="-2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nl-NL" sz="2200" spc="-2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1473"/>
            <a:ext cx="9848875" cy="914527"/>
          </a:xfrm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spc="-409" dirty="0"/>
              <a:t>PYTHON</a:t>
            </a:r>
            <a:r>
              <a:rPr spc="-305" dirty="0"/>
              <a:t> </a:t>
            </a:r>
            <a:r>
              <a:rPr spc="-325" dirty="0"/>
              <a:t>OBJECTS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13586" y="3769867"/>
            <a:ext cx="8655685" cy="1974850"/>
            <a:chOff x="1513586" y="3769867"/>
            <a:chExt cx="8655685" cy="1974850"/>
          </a:xfrm>
        </p:grpSpPr>
        <p:sp>
          <p:nvSpPr>
            <p:cNvPr id="5" name="object 5"/>
            <p:cNvSpPr/>
            <p:nvPr/>
          </p:nvSpPr>
          <p:spPr>
            <a:xfrm>
              <a:off x="1519936" y="4118698"/>
              <a:ext cx="8642985" cy="1619885"/>
            </a:xfrm>
            <a:custGeom>
              <a:avLst/>
              <a:gdLst/>
              <a:ahLst/>
              <a:cxnLst/>
              <a:rect l="l" t="t" r="r" b="b"/>
              <a:pathLst>
                <a:path w="8642985" h="1619885">
                  <a:moveTo>
                    <a:pt x="8642731" y="0"/>
                  </a:moveTo>
                  <a:lnTo>
                    <a:pt x="0" y="0"/>
                  </a:lnTo>
                  <a:lnTo>
                    <a:pt x="0" y="1619376"/>
                  </a:lnTo>
                  <a:lnTo>
                    <a:pt x="8642731" y="1619376"/>
                  </a:lnTo>
                  <a:lnTo>
                    <a:pt x="8642731" y="0"/>
                  </a:lnTo>
                  <a:close/>
                </a:path>
              </a:pathLst>
            </a:custGeom>
            <a:solidFill>
              <a:srgbClr val="F5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9936" y="4118698"/>
              <a:ext cx="8642985" cy="1619885"/>
            </a:xfrm>
            <a:custGeom>
              <a:avLst/>
              <a:gdLst/>
              <a:ahLst/>
              <a:cxnLst/>
              <a:rect l="l" t="t" r="r" b="b"/>
              <a:pathLst>
                <a:path w="8642985" h="1619885">
                  <a:moveTo>
                    <a:pt x="0" y="1619376"/>
                  </a:moveTo>
                  <a:lnTo>
                    <a:pt x="8642731" y="1619376"/>
                  </a:lnTo>
                  <a:lnTo>
                    <a:pt x="8642731" y="0"/>
                  </a:lnTo>
                  <a:lnTo>
                    <a:pt x="0" y="0"/>
                  </a:lnTo>
                  <a:lnTo>
                    <a:pt x="0" y="1619376"/>
                  </a:lnTo>
                  <a:close/>
                </a:path>
              </a:pathLst>
            </a:custGeom>
            <a:ln w="12700">
              <a:solidFill>
                <a:srgbClr val="8AA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6136" y="3769867"/>
              <a:ext cx="2626995" cy="425450"/>
            </a:xfrm>
            <a:custGeom>
              <a:avLst/>
              <a:gdLst/>
              <a:ahLst/>
              <a:cxnLst/>
              <a:rect l="l" t="t" r="r" b="b"/>
              <a:pathLst>
                <a:path w="2626995" h="425450">
                  <a:moveTo>
                    <a:pt x="1227328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560578" y="276225"/>
                  </a:lnTo>
                  <a:lnTo>
                    <a:pt x="560578" y="318897"/>
                  </a:lnTo>
                  <a:lnTo>
                    <a:pt x="507365" y="318897"/>
                  </a:lnTo>
                  <a:lnTo>
                    <a:pt x="613664" y="425196"/>
                  </a:lnTo>
                  <a:lnTo>
                    <a:pt x="719963" y="318897"/>
                  </a:lnTo>
                  <a:lnTo>
                    <a:pt x="666750" y="318897"/>
                  </a:lnTo>
                  <a:lnTo>
                    <a:pt x="666750" y="276225"/>
                  </a:lnTo>
                  <a:lnTo>
                    <a:pt x="1227328" y="276225"/>
                  </a:lnTo>
                  <a:lnTo>
                    <a:pt x="1227328" y="0"/>
                  </a:lnTo>
                  <a:close/>
                </a:path>
                <a:path w="2626995" h="425450">
                  <a:moveTo>
                    <a:pt x="2626995" y="0"/>
                  </a:moveTo>
                  <a:lnTo>
                    <a:pt x="1399667" y="0"/>
                  </a:lnTo>
                  <a:lnTo>
                    <a:pt x="1399667" y="276225"/>
                  </a:lnTo>
                  <a:lnTo>
                    <a:pt x="1960245" y="276225"/>
                  </a:lnTo>
                  <a:lnTo>
                    <a:pt x="1960245" y="318897"/>
                  </a:lnTo>
                  <a:lnTo>
                    <a:pt x="1907032" y="318897"/>
                  </a:lnTo>
                  <a:lnTo>
                    <a:pt x="2013331" y="425196"/>
                  </a:lnTo>
                  <a:lnTo>
                    <a:pt x="2119630" y="318897"/>
                  </a:lnTo>
                  <a:lnTo>
                    <a:pt x="2066417" y="318897"/>
                  </a:lnTo>
                  <a:lnTo>
                    <a:pt x="2066417" y="276225"/>
                  </a:lnTo>
                  <a:lnTo>
                    <a:pt x="2626995" y="276225"/>
                  </a:lnTo>
                  <a:lnTo>
                    <a:pt x="262699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15924" y="990600"/>
            <a:ext cx="9679940" cy="460190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bit of </a:t>
            </a:r>
            <a:r>
              <a:rPr sz="24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3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sz="24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nl-NL" sz="24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nl-NL" sz="2400" spc="-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spc="-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spc="-1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nl-NL" sz="2400" spc="-24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400" spc="-2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21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sz="24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8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spot in </a:t>
            </a:r>
            <a:r>
              <a:rPr lang="nl-NL" sz="24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4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21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5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</a:t>
            </a:r>
            <a:r>
              <a:rPr lang="nl-NL" sz="2400" spc="-16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400" spc="-16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spc="-16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nl-NL"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ts val="2595"/>
              </a:lnSpc>
              <a:spcBef>
                <a:spcPts val="6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GB" sz="2400" spc="-2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can be named whatever you want</a:t>
            </a:r>
            <a:r>
              <a:rPr lang="en-GB" sz="2400" spc="-1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400" spc="-25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must no </a:t>
            </a:r>
            <a:r>
              <a:rPr lang="nl-NL" sz="2400" spc="-25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</a:t>
            </a:r>
            <a:r>
              <a:rPr lang="nl-NL" sz="2400" spc="-25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5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nl-NL" sz="2400" spc="-25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special </a:t>
            </a:r>
            <a:r>
              <a:rPr lang="nl-NL" sz="2400" spc="-25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nl-NL" sz="2400" spc="-25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nl-NL" sz="2400" spc="-25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nl-NL" sz="2400" spc="-25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_)</a:t>
            </a:r>
          </a:p>
          <a:p>
            <a:pPr marL="355600" indent="-342900">
              <a:lnSpc>
                <a:spcPts val="2595"/>
              </a:lnSpc>
              <a:spcBef>
                <a:spcPts val="6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4690" indent="213995">
              <a:lnSpc>
                <a:spcPct val="100000"/>
              </a:lnSpc>
              <a:spcBef>
                <a:spcPts val="2170"/>
              </a:spcBef>
              <a:tabLst>
                <a:tab pos="2432050" algn="l"/>
              </a:tabLst>
            </a:pPr>
            <a:r>
              <a:rPr lang="en-GB" sz="1600" spc="-10" dirty="0">
                <a:solidFill>
                  <a:srgbClr val="FFFFFF"/>
                </a:solidFill>
                <a:latin typeface="Franklin Gothic Medium"/>
                <a:cs typeface="Arial" panose="020B0604020202020204" pitchFamily="34" charset="0"/>
              </a:rPr>
              <a:t>Variable	object	object</a:t>
            </a:r>
            <a:endParaRPr lang="en-GB" sz="1600" dirty="0">
              <a:latin typeface="Franklin Gothic Medium"/>
              <a:cs typeface="Arial" panose="020B0604020202020204" pitchFamily="34" charset="0"/>
            </a:endParaRPr>
          </a:p>
          <a:p>
            <a:pPr marL="694690" marR="5563870">
              <a:lnSpc>
                <a:spcPct val="100000"/>
              </a:lnSpc>
              <a:spcBef>
                <a:spcPts val="1390"/>
              </a:spcBef>
            </a:pP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klantID_a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10001 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klantID_b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 err="1">
                <a:solidFill>
                  <a:srgbClr val="0000FF"/>
                </a:solidFill>
                <a:latin typeface="Courier New"/>
                <a:cs typeface="Courier New"/>
              </a:rPr>
              <a:t>klantID_a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klantID_b</a:t>
            </a:r>
            <a:r>
              <a:rPr sz="18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klantID_b</a:t>
            </a:r>
            <a:r>
              <a:rPr sz="18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endParaRPr sz="1800" dirty="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print("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</a:t>
            </a:r>
            <a:r>
              <a:rPr sz="180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ID</a:t>
            </a:r>
            <a:r>
              <a:rPr sz="180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A:",</a:t>
            </a:r>
            <a:r>
              <a:rPr sz="18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 err="1">
                <a:solidFill>
                  <a:srgbClr val="0000FF"/>
                </a:solidFill>
                <a:latin typeface="Courier New"/>
                <a:cs typeface="Courier New"/>
              </a:rPr>
              <a:t>klantID_a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endParaRPr sz="1800" dirty="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print("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Klant</a:t>
            </a:r>
            <a:r>
              <a:rPr sz="18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ID</a:t>
            </a:r>
            <a:r>
              <a:rPr sz="18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B:",</a:t>
            </a:r>
            <a:r>
              <a:rPr sz="180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 err="1">
                <a:solidFill>
                  <a:srgbClr val="0000FF"/>
                </a:solidFill>
                <a:latin typeface="Courier New"/>
                <a:cs typeface="Courier New"/>
              </a:rPr>
              <a:t>klantID_b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endParaRPr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879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spc="-525"/>
              <a:t>DATA</a:t>
            </a:r>
            <a:r>
              <a:rPr spc="-300"/>
              <a:t> </a:t>
            </a:r>
            <a:r>
              <a:rPr spc="-320"/>
              <a:t>STRUCTURES:</a:t>
            </a:r>
            <a:r>
              <a:rPr spc="-290"/>
              <a:t> </a:t>
            </a:r>
            <a:r>
              <a:rPr spc="-525"/>
              <a:t>DATA</a:t>
            </a:r>
            <a:r>
              <a:rPr spc="-300"/>
              <a:t> </a:t>
            </a:r>
            <a:r>
              <a:rPr spc="-415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85620"/>
            <a:ext cx="6624955" cy="25397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  <a:tabLst>
                <a:tab pos="239395" algn="l"/>
              </a:tabLst>
            </a:pP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commonly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4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000" spc="-1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2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nl-NL" sz="20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sz="2000" spc="-1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00" spc="-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95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pandas.DataFrame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  <a:tabLst>
                <a:tab pos="696595" algn="l"/>
              </a:tabLst>
            </a:pPr>
            <a:r>
              <a:rPr lang="nl-NL" sz="2000" spc="-4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2-dimensional</a:t>
            </a:r>
            <a:r>
              <a:rPr sz="20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20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nl-NL"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columns</a:t>
            </a:r>
            <a:r>
              <a:rPr sz="2000" spc="-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696595" algn="l"/>
              </a:tabLst>
            </a:pPr>
            <a:r>
              <a:rPr lang="nl-NL" sz="20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nl-NL"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columns </a:t>
            </a:r>
            <a:r>
              <a:rPr lang="nl-NL" sz="20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a different datatype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marR="67310" lvl="1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manipulating</a:t>
            </a:r>
            <a:r>
              <a:rPr lang="nl-NL" sz="20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CSV/Excel data</a:t>
            </a:r>
          </a:p>
          <a:p>
            <a:pPr marL="469900" marR="67310" lvl="1">
              <a:lnSpc>
                <a:spcPct val="100000"/>
              </a:lnSpc>
              <a:spcBef>
                <a:spcPts val="505"/>
              </a:spcBef>
              <a:tabLst>
                <a:tab pos="698500" algn="l"/>
              </a:tabLst>
            </a:pPr>
            <a:endParaRPr lang="nl-NL" sz="2000" spc="-150" dirty="0">
              <a:solidFill>
                <a:srgbClr val="76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67310" lvl="1">
              <a:lnSpc>
                <a:spcPct val="100000"/>
              </a:lnSpc>
              <a:spcBef>
                <a:spcPts val="505"/>
              </a:spcBef>
              <a:tabLst>
                <a:tab pos="698500" algn="l"/>
              </a:tabLst>
            </a:pPr>
            <a:r>
              <a:rPr lang="en-GB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 column with: </a:t>
            </a:r>
            <a:r>
              <a:rPr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nl-NL"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&gt;[</a:t>
            </a:r>
            <a:r>
              <a:rPr lang="nl-NL"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&lt;key&gt;</a:t>
            </a:r>
            <a:r>
              <a:rPr lang="nl-NL"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20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nl-NL" sz="2000" spc="-10" dirty="0">
              <a:solidFill>
                <a:srgbClr val="76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67310" lvl="1">
              <a:lnSpc>
                <a:spcPct val="100000"/>
              </a:lnSpc>
              <a:spcBef>
                <a:spcPts val="505"/>
              </a:spcBef>
              <a:tabLst>
                <a:tab pos="698500" algn="l"/>
              </a:tabLst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1894" y="1557147"/>
            <a:ext cx="4027170" cy="2659380"/>
          </a:xfrm>
          <a:prstGeom prst="rect">
            <a:avLst/>
          </a:prstGeom>
          <a:solidFill>
            <a:srgbClr val="F5F8F8"/>
          </a:solidFill>
          <a:ln w="12700">
            <a:solidFill>
              <a:srgbClr val="8AA7B3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90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60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pandas</a:t>
            </a:r>
            <a:r>
              <a:rPr sz="16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r>
              <a:rPr sz="16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Courier New"/>
                <a:cs typeface="Courier New"/>
              </a:rPr>
              <a:t>pd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600" dirty="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data</a:t>
            </a:r>
            <a:r>
              <a:rPr sz="16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solidFill>
                  <a:srgbClr val="0000FF"/>
                </a:solidFill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579755" marR="14160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"naam":</a:t>
            </a:r>
            <a:r>
              <a:rPr sz="160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["Alice",</a:t>
            </a:r>
            <a:r>
              <a:rPr sz="160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"Bob"],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sz="1600" dirty="0" err="1">
                <a:solidFill>
                  <a:srgbClr val="0000FF"/>
                </a:solidFill>
                <a:latin typeface="Courier New"/>
                <a:cs typeface="Courier New"/>
              </a:rPr>
              <a:t>leeftijd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":</a:t>
            </a:r>
            <a:r>
              <a:rPr sz="160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[30,</a:t>
            </a:r>
            <a:r>
              <a:rPr sz="16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25],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sz="1600" dirty="0" err="1">
                <a:solidFill>
                  <a:srgbClr val="0000FF"/>
                </a:solidFill>
                <a:latin typeface="Courier New"/>
                <a:cs typeface="Courier New"/>
              </a:rPr>
              <a:t>is_student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":</a:t>
            </a:r>
            <a:r>
              <a:rPr sz="160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[False,</a:t>
            </a:r>
            <a:r>
              <a:rPr sz="160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True]</a:t>
            </a:r>
            <a:endParaRPr sz="1600" dirty="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600" dirty="0">
              <a:latin typeface="Courier New"/>
              <a:cs typeface="Courier New"/>
            </a:endParaRPr>
          </a:p>
          <a:p>
            <a:pPr marL="92075" marR="1117600">
              <a:lnSpc>
                <a:spcPct val="100000"/>
              </a:lnSpc>
            </a:pPr>
            <a:r>
              <a:rPr sz="1600" dirty="0" err="1">
                <a:solidFill>
                  <a:srgbClr val="0000FF"/>
                </a:solidFill>
                <a:latin typeface="Courier New"/>
                <a:cs typeface="Courier New"/>
              </a:rPr>
              <a:t>df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 err="1">
                <a:solidFill>
                  <a:srgbClr val="0000FF"/>
                </a:solidFill>
                <a:latin typeface="Courier New"/>
                <a:cs typeface="Courier New"/>
              </a:rPr>
              <a:t>pd.DataFrame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(data) print(</a:t>
            </a:r>
            <a:r>
              <a:rPr sz="1600" spc="-10" dirty="0" err="1">
                <a:solidFill>
                  <a:srgbClr val="0000FF"/>
                </a:solidFill>
                <a:latin typeface="Courier New"/>
                <a:cs typeface="Courier New"/>
              </a:rPr>
              <a:t>df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endParaRPr sz="1600" dirty="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8419" y="4409897"/>
            <a:ext cx="3670300" cy="1112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2F5FB-B305-529A-88B0-C0EDC311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/>
              <a:t>Functions &amp; objects</a:t>
            </a:r>
            <a:br>
              <a:rPr lang="en-GB" sz="4000"/>
            </a:br>
            <a:endParaRPr lang="en-NL" sz="4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8D52337-BB7C-68DA-03AE-E472DEA1B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All actions are performed by functions: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We used print(x), </a:t>
            </a:r>
            <a:r>
              <a:rPr lang="en-GB" sz="1900" dirty="0" err="1"/>
              <a:t>len</a:t>
            </a:r>
            <a:r>
              <a:rPr lang="en-GB" sz="1900" dirty="0"/>
              <a:t>(x) and sum(x)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Takes an object (or objects), and returns a transformed result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Functions are pieces of code that perform specific actions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For example, sum() calculates the sum of array elements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Use the help() function to get documentation on a function e.g. help(print)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Functions accept objects as arguments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Data to compute on and other options that control output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/>
              <a:t>For example, age is an array object containing ages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1900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81C366A8-3285-6BEF-41DC-12774D8638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1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3557" y="2514600"/>
            <a:ext cx="3524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7200" spc="-660" dirty="0">
                <a:solidFill>
                  <a:srgbClr val="FCE4B8"/>
                </a:solidFill>
              </a:rPr>
              <a:t>Packages</a:t>
            </a:r>
            <a:endParaRPr sz="7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78E21-1C58-F26F-54F2-45695E36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NL" sz="5400" dirty="0"/>
              <a:t>Virtual Environments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D0EE1-65CA-259D-CC6A-AE732BB34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106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GB" sz="2000" spc="-15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Isolates installed  packages in its own environment</a:t>
            </a:r>
          </a:p>
          <a:p>
            <a:pPr marL="355600" indent="-342900">
              <a:spcBef>
                <a:spcPts val="106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GB" sz="2000" spc="-15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sure everyone is using the same packages</a:t>
            </a:r>
          </a:p>
          <a:p>
            <a:pPr marL="355600" indent="-342900">
              <a:spcBef>
                <a:spcPts val="106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GB" sz="2000" spc="-1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to be created per project</a:t>
            </a:r>
          </a:p>
          <a:p>
            <a:pPr marL="12700">
              <a:spcBef>
                <a:spcPts val="1060"/>
              </a:spcBef>
              <a:tabLst>
                <a:tab pos="354965" algn="l"/>
              </a:tabLst>
            </a:pPr>
            <a:endParaRPr lang="en-GB" sz="2000" spc="-13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60"/>
              </a:spcBef>
              <a:tabLst>
                <a:tab pos="354965" algn="l"/>
              </a:tabLst>
            </a:pPr>
            <a:r>
              <a:rPr lang="en-GB" sz="20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creating a virtual environment you have to activate it and set it as your interpreter in </a:t>
            </a:r>
            <a:r>
              <a:rPr lang="en-GB" sz="20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2000" dirty="0"/>
          </a:p>
        </p:txBody>
      </p:sp>
      <p:pic>
        <p:nvPicPr>
          <p:cNvPr id="4" name="object 3" descr="A white background with grey text&#10;&#10;AI-generated content may be incorrect.">
            <a:extLst>
              <a:ext uri="{FF2B5EF4-FFF2-40B4-BE49-F238E27FC236}">
                <a16:creationId xmlns:a16="http://schemas.microsoft.com/office/drawing/2014/main" id="{7C44D8B1-61F8-EE3E-6C2C-6A642135D6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8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-9728"/>
            <a:ext cx="9848875" cy="876727"/>
          </a:xfrm>
          <a:prstGeom prst="rect">
            <a:avLst/>
          </a:prstGeom>
        </p:spPr>
        <p:txBody>
          <a:bodyPr vert="horz" wrap="square" lIns="0" tIns="197688" rIns="0" bIns="0" rtlCol="0" anchor="t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lang="nl-NL" spc="-360" dirty="0"/>
              <a:t>Introductie</a:t>
            </a:r>
            <a:endParaRPr lang="nl-NL" spc="-40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0F6BE-7DF4-BAE9-35C8-D758A191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80699"/>
            <a:ext cx="3207775" cy="3207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158FB-3464-F985-5D35-4CD96D5B495F}"/>
              </a:ext>
            </a:extLst>
          </p:cNvPr>
          <p:cNvSpPr txBox="1"/>
          <p:nvPr/>
        </p:nvSpPr>
        <p:spPr>
          <a:xfrm>
            <a:off x="4267200" y="884903"/>
            <a:ext cx="79247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Sinds September 2024: Full-Stack Developer @ Erasmus Q-Intelligence</a:t>
            </a:r>
            <a:b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Betrokken bij verschillende projecten:</a:t>
            </a:r>
          </a:p>
          <a:p>
            <a:pPr marL="285750" indent="-285750" algn="l">
              <a:buFont typeface="Arial"/>
              <a:buChar char="•"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Pay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Dashboards</a:t>
            </a:r>
          </a:p>
          <a:p>
            <a:pPr marL="285750" indent="-285750" algn="l">
              <a:buFont typeface="Arial"/>
              <a:buChar char="•"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Voorraad </a:t>
            </a:r>
            <a:r>
              <a:rPr lang="nl-NL" noProof="0" dirty="0">
                <a:latin typeface="Arial" panose="020B0604020202020204" pitchFamily="34" charset="0"/>
                <a:cs typeface="Arial" panose="020B0604020202020204" pitchFamily="34" charset="0"/>
              </a:rPr>
              <a:t>voorspellingen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FCast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 algn="l">
              <a:buFont typeface="Arial"/>
              <a:buChar char="•"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+ - Nier transplantatieprogramma </a:t>
            </a:r>
            <a:endParaRPr lang="nl-NL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E4D30-CC38-E2D3-73A0-798AA5497EFF}"/>
              </a:ext>
            </a:extLst>
          </p:cNvPr>
          <p:cNvSpPr txBox="1"/>
          <p:nvPr/>
        </p:nvSpPr>
        <p:spPr>
          <a:xfrm>
            <a:off x="4267200" y="2536688"/>
            <a:ext cx="712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2022 - 2024: Jr. Developer @ </a:t>
            </a:r>
            <a:r>
              <a:rPr lang="nl-NL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Eformity</a:t>
            </a:r>
            <a:r>
              <a:rPr lang="nl-NL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nl-N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voor het automatisch genereren van templates voor bedrijven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69869-79AB-4914-7ADF-AECB33064617}"/>
              </a:ext>
            </a:extLst>
          </p:cNvPr>
          <p:cNvSpPr txBox="1"/>
          <p:nvPr/>
        </p:nvSpPr>
        <p:spPr>
          <a:xfrm>
            <a:off x="4267200" y="3357477"/>
            <a:ext cx="7543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</a:rPr>
              <a:t>2019 – 2024: MSc Software Engineer, </a:t>
            </a:r>
            <a:r>
              <a:rPr lang="nl-NL" b="1" dirty="0" err="1">
                <a:solidFill>
                  <a:srgbClr val="000000"/>
                </a:solidFill>
              </a:rPr>
              <a:t>Fontys</a:t>
            </a:r>
            <a:r>
              <a:rPr lang="nl-NL" b="1" dirty="0">
                <a:solidFill>
                  <a:srgbClr val="000000"/>
                </a:solidFill>
              </a:rPr>
              <a:t> Eindhoven</a:t>
            </a:r>
          </a:p>
          <a:p>
            <a:pPr algn="l"/>
            <a:r>
              <a:rPr lang="nl-NL" dirty="0"/>
              <a:t>Onderzoek naar het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automatisch</a:t>
            </a:r>
            <a:r>
              <a:rPr lang="nl-NL" dirty="0"/>
              <a:t> detecteren van stress via wearables en de benodigde software-infrastructuur daaromheen.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299E6-FF07-98F4-E85C-A1B91942B225}"/>
              </a:ext>
            </a:extLst>
          </p:cNvPr>
          <p:cNvSpPr txBox="1"/>
          <p:nvPr/>
        </p:nvSpPr>
        <p:spPr>
          <a:xfrm>
            <a:off x="914400" y="4280807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Sebas Bakker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C1EF-1522-8A3F-4B34-0EC310A2B5B3}"/>
              </a:ext>
            </a:extLst>
          </p:cNvPr>
          <p:cNvSpPr txBox="1"/>
          <p:nvPr/>
        </p:nvSpPr>
        <p:spPr>
          <a:xfrm flipH="1">
            <a:off x="914400" y="6014718"/>
            <a:ext cx="712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rial" panose="020B0604020202020204" pitchFamily="34" charset="0"/>
                <a:cs typeface="Arial" panose="020B0604020202020204" pitchFamily="34" charset="0"/>
              </a:rPr>
              <a:t>Programmeer ervaring in: C#, Java, JavaScript, PhP en Python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7195-0EBC-B541-DC99-4FEDCBE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49" y="445134"/>
            <a:ext cx="10664851" cy="677108"/>
          </a:xfrm>
        </p:spPr>
        <p:txBody>
          <a:bodyPr/>
          <a:lstStyle/>
          <a:p>
            <a:r>
              <a:rPr lang="en-NL" dirty="0"/>
              <a:t>Virtual Environments –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9F4A-8DA2-9090-7F57-3C5C4FEB6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149" y="1329549"/>
            <a:ext cx="7436231" cy="2246769"/>
          </a:xfrm>
        </p:spPr>
        <p:txBody>
          <a:bodyPr/>
          <a:lstStyle/>
          <a:p>
            <a:r>
              <a:rPr lang="en-GB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following commands in your terminal (mac/Linux):</a:t>
            </a:r>
          </a:p>
          <a:p>
            <a:endParaRPr lang="en-GB" spc="-135" dirty="0">
              <a:solidFill>
                <a:srgbClr val="76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python3 -m </a:t>
            </a:r>
            <a:r>
              <a:rPr lang="en-GB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venv</a:t>
            </a:r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les1</a:t>
            </a:r>
            <a:endParaRPr lang="en-GB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GB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les1/bin/activate 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pip3 install –r </a:t>
            </a:r>
            <a:r>
              <a:rPr lang="en-GB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requirements.txt</a:t>
            </a:r>
            <a:br>
              <a:rPr lang="en-GB" dirty="0"/>
            </a:b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activated it should show in your terminal as (les1)</a:t>
            </a:r>
          </a:p>
          <a:p>
            <a:r>
              <a:rPr lang="en-GB" spc="-1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 a new folder called “les1”, where all your packages are stored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6C2DD-5112-C4E1-6A11-58BFBA71F686}"/>
              </a:ext>
            </a:extLst>
          </p:cNvPr>
          <p:cNvSpPr txBox="1"/>
          <p:nvPr/>
        </p:nvSpPr>
        <p:spPr>
          <a:xfrm>
            <a:off x="8458200" y="1154899"/>
            <a:ext cx="3883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use:</a:t>
            </a:r>
            <a:endParaRPr lang="en-GB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les1\scripts\activate</a:t>
            </a:r>
            <a:br>
              <a:rPr lang="en-GB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of:</a:t>
            </a:r>
          </a:p>
          <a:p>
            <a:r>
              <a:rPr lang="en-GB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les1/bin/activate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33C5BE-3C67-4A5C-A227-F11916E8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5638800"/>
            <a:ext cx="6946900" cy="12954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B82923-9973-B353-6DEB-D43FDA6E1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84" y="3956679"/>
            <a:ext cx="4014216" cy="29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46DF0-3E5A-221C-4BBD-1B0C57AB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NL" sz="4000"/>
              <a:t>Virtual Environment - Interpreter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745C97-817B-CDA7-860B-F096AD59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/>
          <a:stretch>
            <a:fillRect/>
          </a:stretch>
        </p:blipFill>
        <p:spPr>
          <a:xfrm>
            <a:off x="-47428" y="3276600"/>
            <a:ext cx="12223820" cy="167674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1FF59EC2-CC79-30AD-CE75-D186EACDF607}"/>
              </a:ext>
            </a:extLst>
          </p:cNvPr>
          <p:cNvSpPr txBox="1"/>
          <p:nvPr/>
        </p:nvSpPr>
        <p:spPr>
          <a:xfrm>
            <a:off x="916939" y="1685620"/>
            <a:ext cx="7769861" cy="616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28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39395" algn="l"/>
              </a:tabLst>
            </a:pP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42900">
              <a:lnSpc>
                <a:spcPts val="228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39395" algn="l"/>
              </a:tabLst>
            </a:pP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Environment  or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take a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nl-NL" sz="20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9488"/>
            <a:ext cx="4060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9"/>
              <a:t>PYTHON</a:t>
            </a:r>
            <a:r>
              <a:rPr spc="-305"/>
              <a:t> </a:t>
            </a:r>
            <a:r>
              <a:rPr spc="-430"/>
              <a:t>PACKAGES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357630"/>
            <a:ext cx="7054723" cy="25115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240665" algn="l"/>
              </a:tabLst>
            </a:pP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nl-NL"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nl-NL"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</a:t>
            </a:r>
            <a:r>
              <a:rPr lang="nl-NL"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NL"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240665" algn="l"/>
              </a:tabLst>
            </a:pPr>
            <a:r>
              <a:rPr lang="nl-NL" sz="2400" spc="-18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nl-NL"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8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sz="2400" spc="-9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nl-NL" sz="24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sz="2400" spc="-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2400" spc="-25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lang="en-GB" sz="24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04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24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sz="2400" spc="-10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0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spc="-1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</a:t>
            </a:r>
            <a:r>
              <a:rPr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298455"/>
            <a:ext cx="10400665" cy="139076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240665" algn="l"/>
              </a:tabLst>
            </a:pPr>
            <a:r>
              <a:rPr lang="nl-NL" sz="2400" spc="-24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2400" spc="-2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</a:t>
            </a:r>
            <a:r>
              <a:rPr lang="nl-NL" sz="24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pre-</a:t>
            </a:r>
            <a:r>
              <a:rPr lang="nl-NL" sz="2400" spc="-1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installed</a:t>
            </a:r>
            <a:r>
              <a:rPr lang="nl-NL" sz="2400" spc="-1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3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400" spc="-13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Python,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1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2400" spc="-12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math,</a:t>
            </a: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7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datetime,</a:t>
            </a: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240665" algn="l"/>
              </a:tabLst>
            </a:pPr>
            <a:r>
              <a:rPr lang="nl-NL" sz="2400" spc="-2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nl-NL" sz="2400" spc="-22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nl-NL" sz="2400" spc="-2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r>
              <a:rPr sz="2400" spc="-15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29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nl-NL" sz="2400" spc="-229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400" spc="-229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29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installed</a:t>
            </a:r>
            <a:r>
              <a:rPr lang="nl-NL" sz="2400" spc="-229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29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nl-NL" sz="2400" spc="-229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first </a:t>
            </a:r>
            <a:r>
              <a:rPr lang="nl-NL" sz="2400" spc="-229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sz="2400" spc="-21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sz="2000" spc="5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sz="2000" spc="1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&lt;package&gt;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240665" algn="l"/>
              </a:tabLst>
            </a:pP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installed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imported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2400" spc="-21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sz="2000" spc="4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&lt;package&gt;</a:t>
            </a:r>
            <a:endParaRPr lang="nl-NL" sz="2000" spc="-10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258175" y="1770252"/>
            <a:ext cx="3458845" cy="1665605"/>
            <a:chOff x="8258175" y="1770252"/>
            <a:chExt cx="3458845" cy="1665605"/>
          </a:xfrm>
        </p:grpSpPr>
        <p:sp>
          <p:nvSpPr>
            <p:cNvPr id="7" name="object 7"/>
            <p:cNvSpPr/>
            <p:nvPr/>
          </p:nvSpPr>
          <p:spPr>
            <a:xfrm>
              <a:off x="8264525" y="1776602"/>
              <a:ext cx="3446145" cy="1652905"/>
            </a:xfrm>
            <a:custGeom>
              <a:avLst/>
              <a:gdLst/>
              <a:ahLst/>
              <a:cxnLst/>
              <a:rect l="l" t="t" r="r" b="b"/>
              <a:pathLst>
                <a:path w="3446145" h="1652904">
                  <a:moveTo>
                    <a:pt x="3446145" y="0"/>
                  </a:moveTo>
                  <a:lnTo>
                    <a:pt x="0" y="0"/>
                  </a:lnTo>
                  <a:lnTo>
                    <a:pt x="0" y="1652397"/>
                  </a:lnTo>
                  <a:lnTo>
                    <a:pt x="3446145" y="1652397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F5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64525" y="1776602"/>
              <a:ext cx="3446145" cy="1652905"/>
            </a:xfrm>
            <a:custGeom>
              <a:avLst/>
              <a:gdLst/>
              <a:ahLst/>
              <a:cxnLst/>
              <a:rect l="l" t="t" r="r" b="b"/>
              <a:pathLst>
                <a:path w="3446145" h="1652904">
                  <a:moveTo>
                    <a:pt x="0" y="1652397"/>
                  </a:moveTo>
                  <a:lnTo>
                    <a:pt x="3446145" y="1652397"/>
                  </a:lnTo>
                  <a:lnTo>
                    <a:pt x="3446145" y="0"/>
                  </a:lnTo>
                  <a:lnTo>
                    <a:pt x="0" y="0"/>
                  </a:lnTo>
                  <a:lnTo>
                    <a:pt x="0" y="1652397"/>
                  </a:lnTo>
                  <a:close/>
                </a:path>
              </a:pathLst>
            </a:custGeom>
            <a:ln w="12700">
              <a:solidFill>
                <a:srgbClr val="8AA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44281" y="2014473"/>
            <a:ext cx="248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numpy</a:t>
            </a:r>
            <a:r>
              <a:rPr sz="18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r>
              <a:rPr sz="18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0000FF"/>
                </a:solidFill>
                <a:latin typeface="Courier New"/>
                <a:cs typeface="Courier New"/>
              </a:rPr>
              <a:t>np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4281" y="2563495"/>
            <a:ext cx="3165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x</a:t>
            </a:r>
            <a:r>
              <a:rPr sz="180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 err="1">
                <a:solidFill>
                  <a:srgbClr val="0000FF"/>
                </a:solidFill>
                <a:latin typeface="Courier New"/>
                <a:cs typeface="Courier New"/>
              </a:rPr>
              <a:t>np.array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([1,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2,</a:t>
            </a:r>
            <a:r>
              <a:rPr sz="18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0000FF"/>
                </a:solidFill>
                <a:latin typeface="Courier New"/>
                <a:cs typeface="Courier New"/>
              </a:rPr>
              <a:t>3])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print(</a:t>
            </a:r>
            <a:r>
              <a:rPr sz="1800" spc="-10" dirty="0" err="1">
                <a:solidFill>
                  <a:srgbClr val="0000FF"/>
                </a:solidFill>
                <a:latin typeface="Courier New"/>
                <a:cs typeface="Courier New"/>
              </a:rPr>
              <a:t>np.mean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(x))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0596" y="1478152"/>
            <a:ext cx="1227455" cy="425450"/>
          </a:xfrm>
          <a:custGeom>
            <a:avLst/>
            <a:gdLst/>
            <a:ahLst/>
            <a:cxnLst/>
            <a:rect l="l" t="t" r="r" b="b"/>
            <a:pathLst>
              <a:path w="1227454" h="425450">
                <a:moveTo>
                  <a:pt x="1227201" y="0"/>
                </a:moveTo>
                <a:lnTo>
                  <a:pt x="0" y="0"/>
                </a:lnTo>
                <a:lnTo>
                  <a:pt x="0" y="276225"/>
                </a:lnTo>
                <a:lnTo>
                  <a:pt x="560451" y="276225"/>
                </a:lnTo>
                <a:lnTo>
                  <a:pt x="560451" y="318770"/>
                </a:lnTo>
                <a:lnTo>
                  <a:pt x="507237" y="318770"/>
                </a:lnTo>
                <a:lnTo>
                  <a:pt x="613536" y="425069"/>
                </a:lnTo>
                <a:lnTo>
                  <a:pt x="719835" y="318770"/>
                </a:lnTo>
                <a:lnTo>
                  <a:pt x="666750" y="318770"/>
                </a:lnTo>
                <a:lnTo>
                  <a:pt x="666750" y="276225"/>
                </a:lnTo>
                <a:lnTo>
                  <a:pt x="1227201" y="276225"/>
                </a:lnTo>
                <a:lnTo>
                  <a:pt x="122720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11408" y="1460753"/>
            <a:ext cx="4260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>
                <a:solidFill>
                  <a:srgbClr val="FFFFFF"/>
                </a:solidFill>
                <a:latin typeface="Franklin Gothic Medium"/>
                <a:cs typeface="Franklin Gothic Medium"/>
              </a:rPr>
              <a:t>alias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268200" cy="6934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9A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8" y="2259584"/>
            <a:ext cx="967486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Download and open the </a:t>
            </a:r>
            <a:r>
              <a:rPr lang="en-GB" sz="2400" dirty="0" err="1">
                <a:solidFill>
                  <a:schemeClr val="bg1"/>
                </a:solidFill>
              </a:rPr>
              <a:t>Introduction_Exercises.pdf</a:t>
            </a:r>
            <a:r>
              <a:rPr lang="en-GB" sz="2400" dirty="0">
                <a:solidFill>
                  <a:schemeClr val="bg1"/>
                </a:solidFill>
              </a:rPr>
              <a:t> file from Canvas, and do Exercises 1.1 and 1.2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7397" y="632205"/>
            <a:ext cx="35363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7200" spc="-575" dirty="0" err="1">
                <a:solidFill>
                  <a:srgbClr val="FCE4B8"/>
                </a:solidFill>
              </a:rPr>
              <a:t>Exercise</a:t>
            </a:r>
            <a:r>
              <a:rPr lang="nl-NL" sz="7200" spc="-575" dirty="0">
                <a:solidFill>
                  <a:srgbClr val="FCE4B8"/>
                </a:solidFill>
              </a:rPr>
              <a:t> 2</a:t>
            </a:r>
            <a:endParaRPr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F698A-A5AD-F95C-3CA9-7A0D01DC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NL" sz="2800"/>
              <a:t>Course progression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9E223-6ACD-3F9D-55A5-24F2D44E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4277106" cy="3207258"/>
          </a:xfrm>
        </p:spPr>
        <p:txBody>
          <a:bodyPr anchor="t">
            <a:normAutofit/>
          </a:bodyPr>
          <a:lstStyle/>
          <a:p>
            <a:pPr marL="355600" indent="-342900">
              <a:spcBef>
                <a:spcPts val="80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nl-NL" sz="2400" spc="-1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Canvas: Programming </a:t>
            </a:r>
            <a:r>
              <a:rPr lang="nl-NL" sz="2400" spc="-1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spc="-1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nl-NL" sz="2400" spc="-1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400" spc="-1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</a:t>
            </a:r>
            <a:endParaRPr lang="nl-N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spcBef>
                <a:spcPts val="71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nl-NL" sz="2400" spc="-1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Midterm</a:t>
            </a:r>
            <a:r>
              <a:rPr lang="nl-NL" sz="2400" spc="-1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assesment</a:t>
            </a:r>
            <a:endParaRPr lang="nl-N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nl-NL" sz="2400" spc="-1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nl-NL" sz="2400" spc="-1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assesment</a:t>
            </a:r>
            <a:endParaRPr lang="nl-N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17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3FF81-F354-123F-C03D-E4546F95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887230"/>
            <a:ext cx="6922008" cy="3184123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A1883920-855F-39C0-3D48-FD0268E25D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0201-B143-FFAC-42F0-6447ACE9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EC67BD2-BDC6-345D-008B-4FA42046D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49" y="445134"/>
            <a:ext cx="9848875" cy="876727"/>
          </a:xfrm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lang="en-GB" spc="-434"/>
              <a:t>AGENDA</a:t>
            </a:r>
            <a:endParaRPr lang="en-GB" spc="-385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1F69B7B-7434-103C-887C-1E49E3F546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6F98F5C-7C2E-A802-4C65-5AC2B1494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17048"/>
              </p:ext>
            </p:extLst>
          </p:nvPr>
        </p:nvGraphicFramePr>
        <p:xfrm>
          <a:off x="1364868" y="1669614"/>
          <a:ext cx="7779131" cy="3155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4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31750">
                        <a:lnSpc>
                          <a:spcPts val="3910"/>
                        </a:lnSpc>
                      </a:pPr>
                      <a:r>
                        <a:rPr lang="nl-NL" sz="3500" spc="-39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Today</a:t>
                      </a:r>
                      <a:endParaRPr lang="nl-NL" sz="3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NL" sz="25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9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GB" sz="2400" spc="-65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nl-NL" sz="2400" spc="-19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Getting</a:t>
                      </a:r>
                      <a:r>
                        <a:rPr lang="nl-NL" sz="2400" spc="-19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2400" spc="-19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started</a:t>
                      </a:r>
                      <a:r>
                        <a:rPr lang="nl-NL" sz="2400" spc="-19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2400" spc="-19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nl-NL" sz="2400" spc="-19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 Python </a:t>
                      </a:r>
                      <a:r>
                        <a:rPr lang="nl-NL" sz="2400" spc="-19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nl-NL" sz="2400" spc="-19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 Notebooks</a:t>
                      </a:r>
                      <a:endParaRPr lang="nl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nl-NL" sz="2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Packages</a:t>
                      </a:r>
                      <a:endParaRPr lang="nl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nl-NL" sz="2400" spc="-19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Data imports</a:t>
                      </a:r>
                      <a:endParaRPr lang="nl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GB" sz="2400" spc="-19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GB" sz="2400" spc="-125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400" spc="-12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transformeren</a:t>
                      </a:r>
                      <a:endParaRPr lang="en-GB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31750">
                        <a:lnSpc>
                          <a:spcPts val="2820"/>
                        </a:lnSpc>
                        <a:spcBef>
                          <a:spcPts val="165"/>
                        </a:spcBef>
                      </a:pPr>
                      <a:r>
                        <a:rPr lang="nl-NL" sz="2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ranklin Gothic Medium" panose="020B0603020102020204" pitchFamily="34" charset="0"/>
                          <a:cs typeface="Arial" panose="020B0604020202020204" pitchFamily="34" charset="0"/>
                        </a:rPr>
                        <a:t>Data exploreren</a:t>
                      </a:r>
                      <a:endParaRPr lang="nl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ts val="2820"/>
                        </a:lnSpc>
                        <a:spcBef>
                          <a:spcPts val="165"/>
                        </a:spcBef>
                      </a:pPr>
                      <a:endParaRPr lang="en-NL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ranklin Gothic Medium" panose="020B06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52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3BF54-BF3A-6ECD-A1EF-6E7C893E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NL" sz="4000" dirty="0"/>
              <a:t>Python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F81-8614-6E2C-CE76-11C5A7BF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149" y="932688"/>
            <a:ext cx="6757850" cy="49926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/>
              <a:t>Interactive online learning platform </a:t>
            </a:r>
            <a:r>
              <a:rPr lang="en-GB" sz="2000" dirty="0" err="1"/>
              <a:t>DataCamp</a:t>
            </a:r>
            <a:r>
              <a:rPr lang="en-GB" sz="2000" dirty="0"/>
              <a:t>: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hlinkClick r:id="rId2"/>
              </a:rPr>
              <a:t>http://www.DataCamp.com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000" dirty="0"/>
              <a:t>Basic and advanced interactive Python tutorials </a:t>
            </a:r>
            <a:r>
              <a:rPr lang="en-GB" sz="2000" dirty="0" err="1"/>
              <a:t>LearnPython</a:t>
            </a:r>
            <a:r>
              <a:rPr lang="en-GB" sz="2000" dirty="0"/>
              <a:t>: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hlinkClick r:id="rId3"/>
              </a:rPr>
              <a:t>https://www.learnpython.org/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000" dirty="0"/>
              <a:t>W3Schools: 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hlinkClick r:id="rId4"/>
              </a:rPr>
              <a:t>https://www.w3schools.com/python/</a:t>
            </a:r>
            <a:endParaRPr lang="en-NL" sz="2000" dirty="0"/>
          </a:p>
          <a:p>
            <a:pPr>
              <a:spcAft>
                <a:spcPts val="600"/>
              </a:spcAft>
            </a:pPr>
            <a:r>
              <a:rPr lang="en-NL" sz="2000" dirty="0"/>
              <a:t>Boek: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hlinkClick r:id="rId5"/>
              </a:rPr>
              <a:t>https://jakevdp.github.io/PythonDataScienceHandbook/</a:t>
            </a:r>
            <a:endParaRPr lang="en-NL" sz="2000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D5DCE40-2FF4-A55D-7C69-17A78D68CD8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508EE-8DB3-1420-7AA9-D2CD79CE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/>
              <a:t>What is Python used for?</a:t>
            </a:r>
            <a:br>
              <a:rPr lang="en-GB" sz="4000"/>
            </a:br>
            <a:endParaRPr lang="en-NL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CE5BA-A2A9-34B6-A86D-7E3096D7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 fontScale="925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development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Back-end frameworks like Django and Flask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development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Cross-platform GUIs with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conversion, data transformations, calculations,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with Scrapy and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with NumPy, Pandas, SciPy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 with Matplotlib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with scikit-learn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with TensorFlow,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N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6AAB3A0-5712-FFAB-BF92-790F64DC30D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077C5-2469-B3AF-5AF9-E1CD2BC9C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DE8D-9ED0-E34A-3862-B27695AC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dirty="0"/>
              <a:t>Who Uses Python?</a:t>
            </a:r>
            <a:br>
              <a:rPr lang="en-GB" sz="4000" dirty="0"/>
            </a:br>
            <a:endParaRPr lang="en-NL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7" name="Text Placeholder 2">
            <a:extLst>
              <a:ext uri="{FF2B5EF4-FFF2-40B4-BE49-F238E27FC236}">
                <a16:creationId xmlns:a16="http://schemas.microsoft.com/office/drawing/2014/main" id="{E41A4691-727A-7CD7-E5A3-0CE5AA0D5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860903"/>
              </p:ext>
            </p:extLst>
          </p:nvPr>
        </p:nvGraphicFramePr>
        <p:xfrm>
          <a:off x="5434149" y="932688"/>
          <a:ext cx="5916603" cy="499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ject 3">
            <a:extLst>
              <a:ext uri="{FF2B5EF4-FFF2-40B4-BE49-F238E27FC236}">
                <a16:creationId xmlns:a16="http://schemas.microsoft.com/office/drawing/2014/main" id="{1747F3AC-34E0-4D30-06ED-B85D3667505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4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spc="-315"/>
              <a:t>VISUAL</a:t>
            </a:r>
            <a:r>
              <a:rPr spc="-305"/>
              <a:t> STUDIO</a:t>
            </a:r>
            <a:r>
              <a:rPr spc="-300"/>
              <a:t> </a:t>
            </a:r>
            <a:r>
              <a:rPr spc="-365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5182" y="1981200"/>
            <a:ext cx="8297418" cy="274754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5080" indent="-342900">
              <a:lnSpc>
                <a:spcPts val="2590"/>
              </a:lnSpc>
              <a:spcBef>
                <a:spcPts val="4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2400" spc="-16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sz="2400" spc="-1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sz="2400" spc="-9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7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sz="2400" spc="-1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2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l-NL" sz="2400" spc="-114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nl-NL" sz="2400" spc="-11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7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sz="2400" spc="-125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1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sz="2400" spc="-12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sz="2400" spc="-15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(IDE)</a:t>
            </a:r>
            <a:r>
              <a:rPr sz="2400" spc="-12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1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sz="2400" spc="-1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marR="5080" indent="-342900">
              <a:lnSpc>
                <a:spcPts val="2590"/>
              </a:lnSpc>
              <a:spcBef>
                <a:spcPts val="4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16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nl-NL" sz="2400" spc="-16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16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6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marR="693420" indent="-342900">
              <a:lnSpc>
                <a:spcPts val="259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more </a:t>
            </a:r>
            <a:r>
              <a:rPr lang="nl-NL" sz="2400" spc="-18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nl-NL" sz="2400" spc="-18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04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sz="2400" spc="-9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8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85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sz="2400" spc="-18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-105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17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sz="2400" spc="-17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4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marR="1126490" indent="-342900">
              <a:lnSpc>
                <a:spcPts val="2590"/>
              </a:lnSpc>
              <a:spcBef>
                <a:spcPts val="120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customise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nl-NL" sz="2400" spc="-260" dirty="0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spc="-260" dirty="0" err="1">
                <a:solidFill>
                  <a:srgbClr val="76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preferences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3693" y="258584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6AA985-BC4B-BF67-530B-9DDC9A8F7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7" y="1524000"/>
            <a:ext cx="10502267" cy="51441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381000" y="457465"/>
            <a:ext cx="9848875" cy="876727"/>
          </a:xfrm>
          <a:prstGeom prst="rect">
            <a:avLst/>
          </a:prstGeom>
        </p:spPr>
        <p:txBody>
          <a:bodyPr vert="horz" wrap="square" lIns="0" tIns="197688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5"/>
              </a:spcBef>
            </a:pPr>
            <a:r>
              <a:rPr lang="nl-NL" spc="-440" dirty="0"/>
              <a:t>USING </a:t>
            </a:r>
            <a:r>
              <a:rPr spc="-315" dirty="0"/>
              <a:t>VS</a:t>
            </a:r>
            <a:r>
              <a:rPr spc="-285" dirty="0"/>
              <a:t> </a:t>
            </a:r>
            <a:r>
              <a:rPr spc="-365" dirty="0"/>
              <a:t>CODE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7094" y="6014718"/>
            <a:ext cx="1494905" cy="8432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15894" y="4096095"/>
            <a:ext cx="1981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5875" algn="ctr">
              <a:lnSpc>
                <a:spcPct val="100000"/>
              </a:lnSpc>
              <a:spcBef>
                <a:spcPts val="95"/>
              </a:spcBef>
            </a:pPr>
            <a:r>
              <a:rPr sz="4000" spc="-355" dirty="0">
                <a:solidFill>
                  <a:srgbClr val="0000FF"/>
                </a:solidFill>
                <a:latin typeface="Franklin Gothic Medium"/>
                <a:cs typeface="Franklin Gothic Medium"/>
              </a:rPr>
              <a:t>EDITOR</a:t>
            </a:r>
            <a:endParaRPr sz="4000" dirty="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8600" y="5085297"/>
            <a:ext cx="7864630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66590">
              <a:lnSpc>
                <a:spcPct val="100000"/>
              </a:lnSpc>
              <a:spcBef>
                <a:spcPts val="95"/>
              </a:spcBef>
            </a:pPr>
            <a:br>
              <a:rPr lang="nl-NL" sz="4000" spc="-365" dirty="0">
                <a:solidFill>
                  <a:srgbClr val="00CC00"/>
                </a:solidFill>
                <a:latin typeface="Franklin Gothic Medium"/>
                <a:cs typeface="Franklin Gothic Medium"/>
              </a:rPr>
            </a:br>
            <a:r>
              <a:rPr sz="4000" spc="-365" dirty="0">
                <a:solidFill>
                  <a:srgbClr val="00CC00"/>
                </a:solidFill>
                <a:latin typeface="Franklin Gothic Medium"/>
                <a:cs typeface="Franklin Gothic Medium"/>
              </a:rPr>
              <a:t>TERMINAL</a:t>
            </a:r>
            <a:br>
              <a:rPr lang="en-GB" sz="4000" dirty="0">
                <a:latin typeface="Franklin Gothic Medium"/>
                <a:cs typeface="Franklin Gothic Medium"/>
              </a:rPr>
            </a:br>
            <a:endParaRPr lang="en-GB" sz="4000" dirty="0">
              <a:latin typeface="Franklin Gothic Medium"/>
              <a:cs typeface="Franklin Gothic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BD4DD-1D1D-17C5-4686-B7D64632CF9C}"/>
              </a:ext>
            </a:extLst>
          </p:cNvPr>
          <p:cNvSpPr txBox="1"/>
          <p:nvPr/>
        </p:nvSpPr>
        <p:spPr>
          <a:xfrm>
            <a:off x="663225" y="5660775"/>
            <a:ext cx="2150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spc="-4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EXPLORER</a:t>
            </a:r>
            <a:endParaRPr lang="en-NL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8362</TotalTime>
  <Words>1294</Words>
  <Application>Microsoft Macintosh PowerPoint</Application>
  <PresentationFormat>Widescreen</PresentationFormat>
  <Paragraphs>194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Franklin Gothic Medium</vt:lpstr>
      <vt:lpstr>Office Theme</vt:lpstr>
      <vt:lpstr>PowerPoint Presentation</vt:lpstr>
      <vt:lpstr>Introductie</vt:lpstr>
      <vt:lpstr>Course progression</vt:lpstr>
      <vt:lpstr>AGENDA</vt:lpstr>
      <vt:lpstr>Python resources</vt:lpstr>
      <vt:lpstr>What is Python used for? </vt:lpstr>
      <vt:lpstr>Who Uses Python? </vt:lpstr>
      <vt:lpstr>VISUAL STUDIO CODE</vt:lpstr>
      <vt:lpstr>USING VS CODE</vt:lpstr>
      <vt:lpstr>JUPYTER NOTEBOOKS</vt:lpstr>
      <vt:lpstr>JUPYTER NOTEBOOKS</vt:lpstr>
      <vt:lpstr>Exercise 1</vt:lpstr>
      <vt:lpstr>Using Python </vt:lpstr>
      <vt:lpstr>DATA TYPES</vt:lpstr>
      <vt:lpstr>PYTHON OBJECTS</vt:lpstr>
      <vt:lpstr>DATA STRUCTURES: DATA FRAMES</vt:lpstr>
      <vt:lpstr>Functions &amp; objects </vt:lpstr>
      <vt:lpstr>Packages</vt:lpstr>
      <vt:lpstr>Virtual Environments</vt:lpstr>
      <vt:lpstr>Virtual Environments – Setup</vt:lpstr>
      <vt:lpstr>Virtual Environment - Interpreter</vt:lpstr>
      <vt:lpstr>PYTHON PACKAGES</vt:lpstr>
      <vt:lpstr>Exercise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LEER PROGRAMMEREN MET R</dc:title>
  <dc:creator>Luuk van Maasakkers</dc:creator>
  <cp:lastModifiedBy>Sebas Bakker</cp:lastModifiedBy>
  <cp:revision>61</cp:revision>
  <dcterms:created xsi:type="dcterms:W3CDTF">2025-08-04T11:31:52Z</dcterms:created>
  <dcterms:modified xsi:type="dcterms:W3CDTF">2025-09-04T09:03:13Z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2025-08-04T00:00:00Z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MSIP_Label_8772ba27-cab8-4042-a351-a31f6e4eacdc_Enabled">
    <vt:lpwstr>true</vt:lpwstr>
  </property>
  <property fmtid="{D5CDD505-2E9C-101B-9397-08002B2CF9AE}" pid="7" name="MSIP_Label_8772ba27-cab8-4042-a351-a31f6e4eacdc_SetDate">
    <vt:lpwstr>2025-08-04T11:32:26Z</vt:lpwstr>
  </property>
  <property fmtid="{D5CDD505-2E9C-101B-9397-08002B2CF9AE}" pid="8" name="MSIP_Label_8772ba27-cab8-4042-a351-a31f6e4eacdc_Method">
    <vt:lpwstr>Standard</vt:lpwstr>
  </property>
  <property fmtid="{D5CDD505-2E9C-101B-9397-08002B2CF9AE}" pid="9" name="MSIP_Label_8772ba27-cab8-4042-a351-a31f6e4eacdc_Name">
    <vt:lpwstr>Internal</vt:lpwstr>
  </property>
  <property fmtid="{D5CDD505-2E9C-101B-9397-08002B2CF9AE}" pid="10" name="MSIP_Label_8772ba27-cab8-4042-a351-a31f6e4eacdc_SiteId">
    <vt:lpwstr>715902d6-f63e-4b8d-929b-4bb170bad492</vt:lpwstr>
  </property>
  <property fmtid="{D5CDD505-2E9C-101B-9397-08002B2CF9AE}" pid="11" name="MSIP_Label_8772ba27-cab8-4042-a351-a31f6e4eacdc_ActionId">
    <vt:lpwstr>b89b5003-53f4-47cf-b9da-d42d263b6f97</vt:lpwstr>
  </property>
  <property fmtid="{D5CDD505-2E9C-101B-9397-08002B2CF9AE}" pid="12" name="MSIP_Label_8772ba27-cab8-4042-a351-a31f6e4eacdc_ContentBits">
    <vt:lpwstr>0</vt:lpwstr>
  </property>
  <property fmtid="{D5CDD505-2E9C-101B-9397-08002B2CF9AE}" pid="13" name="MSIP_Label_8772ba27-cab8-4042-a351-a31f6e4eacdc_Tag">
    <vt:lpwstr>10, 3, 0, 2</vt:lpwstr>
  </property>
</Properties>
</file>